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3"/>
  </p:normalViewPr>
  <p:slideViewPr>
    <p:cSldViewPr snapToGrid="0">
      <p:cViewPr varScale="1">
        <p:scale>
          <a:sx n="113" d="100"/>
          <a:sy n="113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A7D8C-6075-4CE9-B84A-7AB352B9B8F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2D3726-9FC6-4659-9BF4-6D15A04389B1}">
      <dgm:prSet/>
      <dgm:spPr/>
      <dgm:t>
        <a:bodyPr/>
        <a:lstStyle/>
        <a:p>
          <a:pPr>
            <a:defRPr b="1"/>
          </a:pPr>
          <a:r>
            <a:rPr lang="en-IN" b="1" i="0" dirty="0"/>
            <a:t>Photovoltaic Effect:</a:t>
          </a:r>
          <a:endParaRPr lang="en-US" dirty="0"/>
        </a:p>
      </dgm:t>
    </dgm:pt>
    <dgm:pt modelId="{5F2B1BFA-7E27-48AB-9A6D-DEE999225C3C}" type="parTrans" cxnId="{0AC6B323-37B2-4E04-9042-93329B880D11}">
      <dgm:prSet/>
      <dgm:spPr/>
      <dgm:t>
        <a:bodyPr/>
        <a:lstStyle/>
        <a:p>
          <a:endParaRPr lang="en-US"/>
        </a:p>
      </dgm:t>
    </dgm:pt>
    <dgm:pt modelId="{40613648-737A-46E4-9970-6A21828C6F43}" type="sibTrans" cxnId="{0AC6B323-37B2-4E04-9042-93329B880D11}">
      <dgm:prSet/>
      <dgm:spPr/>
      <dgm:t>
        <a:bodyPr/>
        <a:lstStyle/>
        <a:p>
          <a:endParaRPr lang="en-US"/>
        </a:p>
      </dgm:t>
    </dgm:pt>
    <dgm:pt modelId="{EA60F2CE-678C-492F-9175-532D8EC53C30}">
      <dgm:prSet/>
      <dgm:spPr/>
      <dgm:t>
        <a:bodyPr/>
        <a:lstStyle/>
        <a:p>
          <a:r>
            <a:rPr lang="en-IN" b="0" i="0"/>
            <a:t>How sunlight interacts with solar cells</a:t>
          </a:r>
          <a:endParaRPr lang="en-US"/>
        </a:p>
      </dgm:t>
    </dgm:pt>
    <dgm:pt modelId="{B3B9BC71-05B5-4C23-AEC3-AC5A6C72ABD7}" type="parTrans" cxnId="{4D44C9D0-BA2A-435E-8D7F-6088F93CFFD6}">
      <dgm:prSet/>
      <dgm:spPr/>
      <dgm:t>
        <a:bodyPr/>
        <a:lstStyle/>
        <a:p>
          <a:endParaRPr lang="en-US"/>
        </a:p>
      </dgm:t>
    </dgm:pt>
    <dgm:pt modelId="{5023EFBC-3C07-42FC-842D-E325B61B8C70}" type="sibTrans" cxnId="{4D44C9D0-BA2A-435E-8D7F-6088F93CFFD6}">
      <dgm:prSet/>
      <dgm:spPr/>
      <dgm:t>
        <a:bodyPr/>
        <a:lstStyle/>
        <a:p>
          <a:endParaRPr lang="en-US"/>
        </a:p>
      </dgm:t>
    </dgm:pt>
    <dgm:pt modelId="{288E5E29-6C68-4135-AE0E-80220B72687F}">
      <dgm:prSet/>
      <dgm:spPr/>
      <dgm:t>
        <a:bodyPr/>
        <a:lstStyle/>
        <a:p>
          <a:r>
            <a:rPr lang="en-IN" b="0" i="0"/>
            <a:t>Generation of electric current</a:t>
          </a:r>
          <a:endParaRPr lang="en-US"/>
        </a:p>
      </dgm:t>
    </dgm:pt>
    <dgm:pt modelId="{8C68FBBE-DCA4-4B46-B831-7F1FFB423C7D}" type="parTrans" cxnId="{3ABFB81C-A48C-4747-9910-3B7061FB79B1}">
      <dgm:prSet/>
      <dgm:spPr/>
      <dgm:t>
        <a:bodyPr/>
        <a:lstStyle/>
        <a:p>
          <a:endParaRPr lang="en-US"/>
        </a:p>
      </dgm:t>
    </dgm:pt>
    <dgm:pt modelId="{B881DCC8-429E-4917-9A3A-A5EA4F3EDE46}" type="sibTrans" cxnId="{3ABFB81C-A48C-4747-9910-3B7061FB79B1}">
      <dgm:prSet/>
      <dgm:spPr/>
      <dgm:t>
        <a:bodyPr/>
        <a:lstStyle/>
        <a:p>
          <a:endParaRPr lang="en-US"/>
        </a:p>
      </dgm:t>
    </dgm:pt>
    <dgm:pt modelId="{63DF4861-A7EA-48C7-846E-C00208922071}">
      <dgm:prSet/>
      <dgm:spPr/>
      <dgm:t>
        <a:bodyPr/>
        <a:lstStyle/>
        <a:p>
          <a:pPr>
            <a:defRPr b="1"/>
          </a:pPr>
          <a:r>
            <a:rPr lang="en-IN" b="1" i="0" dirty="0"/>
            <a:t>Solar Cell Technology:</a:t>
          </a:r>
          <a:endParaRPr lang="en-US" dirty="0"/>
        </a:p>
      </dgm:t>
    </dgm:pt>
    <dgm:pt modelId="{DA7ABF81-6627-421F-9065-56CD180BCB2F}" type="parTrans" cxnId="{C160EEB8-7E47-437F-A509-E0EC7FFECB98}">
      <dgm:prSet/>
      <dgm:spPr/>
      <dgm:t>
        <a:bodyPr/>
        <a:lstStyle/>
        <a:p>
          <a:endParaRPr lang="en-US"/>
        </a:p>
      </dgm:t>
    </dgm:pt>
    <dgm:pt modelId="{973C14A8-9B30-4E9E-9014-EB101D00E374}" type="sibTrans" cxnId="{C160EEB8-7E47-437F-A509-E0EC7FFECB98}">
      <dgm:prSet/>
      <dgm:spPr/>
      <dgm:t>
        <a:bodyPr/>
        <a:lstStyle/>
        <a:p>
          <a:endParaRPr lang="en-US"/>
        </a:p>
      </dgm:t>
    </dgm:pt>
    <dgm:pt modelId="{6CC8C956-261D-4AB1-849E-592543331076}">
      <dgm:prSet/>
      <dgm:spPr/>
      <dgm:t>
        <a:bodyPr/>
        <a:lstStyle/>
        <a:p>
          <a:r>
            <a:rPr lang="en-IN" b="0" i="0"/>
            <a:t>Different types of solar cells (crystalline silicon, thin-film, etc.)</a:t>
          </a:r>
          <a:endParaRPr lang="en-US"/>
        </a:p>
      </dgm:t>
    </dgm:pt>
    <dgm:pt modelId="{62EB7A71-B044-4B56-9A38-20A04910E093}" type="parTrans" cxnId="{49D1E098-5162-4434-A266-98FBB961BED0}">
      <dgm:prSet/>
      <dgm:spPr/>
      <dgm:t>
        <a:bodyPr/>
        <a:lstStyle/>
        <a:p>
          <a:endParaRPr lang="en-US"/>
        </a:p>
      </dgm:t>
    </dgm:pt>
    <dgm:pt modelId="{04523144-D1A1-4F7B-B5FC-7117B8828709}" type="sibTrans" cxnId="{49D1E098-5162-4434-A266-98FBB961BED0}">
      <dgm:prSet/>
      <dgm:spPr/>
      <dgm:t>
        <a:bodyPr/>
        <a:lstStyle/>
        <a:p>
          <a:endParaRPr lang="en-US"/>
        </a:p>
      </dgm:t>
    </dgm:pt>
    <dgm:pt modelId="{8343BB56-9873-4927-A412-CB165139F8AC}">
      <dgm:prSet/>
      <dgm:spPr/>
      <dgm:t>
        <a:bodyPr/>
        <a:lstStyle/>
        <a:p>
          <a:r>
            <a:rPr lang="en-IN" b="0" i="0"/>
            <a:t>Efficiency and cost considerations</a:t>
          </a:r>
          <a:endParaRPr lang="en-US"/>
        </a:p>
      </dgm:t>
    </dgm:pt>
    <dgm:pt modelId="{9222D566-98D0-466E-8288-EAA4D99F5DDF}" type="parTrans" cxnId="{A235F952-CA06-4501-B8B4-8BFC74B1E227}">
      <dgm:prSet/>
      <dgm:spPr/>
      <dgm:t>
        <a:bodyPr/>
        <a:lstStyle/>
        <a:p>
          <a:endParaRPr lang="en-US"/>
        </a:p>
      </dgm:t>
    </dgm:pt>
    <dgm:pt modelId="{76149256-643F-46E4-A243-3491B036BD93}" type="sibTrans" cxnId="{A235F952-CA06-4501-B8B4-8BFC74B1E227}">
      <dgm:prSet/>
      <dgm:spPr/>
      <dgm:t>
        <a:bodyPr/>
        <a:lstStyle/>
        <a:p>
          <a:endParaRPr lang="en-US"/>
        </a:p>
      </dgm:t>
    </dgm:pt>
    <dgm:pt modelId="{8A004427-DB7C-4FF5-B067-B817CEF3F218}" type="pres">
      <dgm:prSet presAssocID="{B78A7D8C-6075-4CE9-B84A-7AB352B9B8FA}" presName="root" presStyleCnt="0">
        <dgm:presLayoutVars>
          <dgm:dir/>
          <dgm:resizeHandles val="exact"/>
        </dgm:presLayoutVars>
      </dgm:prSet>
      <dgm:spPr/>
    </dgm:pt>
    <dgm:pt modelId="{A1FBC7B3-C3BD-4592-B13B-316D03B52C6B}" type="pres">
      <dgm:prSet presAssocID="{6B2D3726-9FC6-4659-9BF4-6D15A04389B1}" presName="compNode" presStyleCnt="0"/>
      <dgm:spPr/>
    </dgm:pt>
    <dgm:pt modelId="{B2FA1A13-7045-48DA-86B3-88AF0EE514B9}" type="pres">
      <dgm:prSet presAssocID="{6B2D3726-9FC6-4659-9BF4-6D15A04389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568D51D-763A-4B05-9366-B780C1FB77D3}" type="pres">
      <dgm:prSet presAssocID="{6B2D3726-9FC6-4659-9BF4-6D15A04389B1}" presName="iconSpace" presStyleCnt="0"/>
      <dgm:spPr/>
    </dgm:pt>
    <dgm:pt modelId="{FE20940B-3FAD-4255-AF88-144C7C418651}" type="pres">
      <dgm:prSet presAssocID="{6B2D3726-9FC6-4659-9BF4-6D15A04389B1}" presName="parTx" presStyleLbl="revTx" presStyleIdx="0" presStyleCnt="4">
        <dgm:presLayoutVars>
          <dgm:chMax val="0"/>
          <dgm:chPref val="0"/>
        </dgm:presLayoutVars>
      </dgm:prSet>
      <dgm:spPr/>
    </dgm:pt>
    <dgm:pt modelId="{79B498CA-4491-45B1-AB95-3EBD45378BAA}" type="pres">
      <dgm:prSet presAssocID="{6B2D3726-9FC6-4659-9BF4-6D15A04389B1}" presName="txSpace" presStyleCnt="0"/>
      <dgm:spPr/>
    </dgm:pt>
    <dgm:pt modelId="{C1BBF7C5-5D73-43DE-945D-96F9C7D2251E}" type="pres">
      <dgm:prSet presAssocID="{6B2D3726-9FC6-4659-9BF4-6D15A04389B1}" presName="desTx" presStyleLbl="revTx" presStyleIdx="1" presStyleCnt="4">
        <dgm:presLayoutVars/>
      </dgm:prSet>
      <dgm:spPr/>
    </dgm:pt>
    <dgm:pt modelId="{E1DBC1DD-BE5A-47C0-8F1F-4EE3A70414CA}" type="pres">
      <dgm:prSet presAssocID="{40613648-737A-46E4-9970-6A21828C6F43}" presName="sibTrans" presStyleCnt="0"/>
      <dgm:spPr/>
    </dgm:pt>
    <dgm:pt modelId="{ED887774-64B2-4157-B380-2F7CBB48D26C}" type="pres">
      <dgm:prSet presAssocID="{63DF4861-A7EA-48C7-846E-C00208922071}" presName="compNode" presStyleCnt="0"/>
      <dgm:spPr/>
    </dgm:pt>
    <dgm:pt modelId="{12980FDC-2260-43A9-9BA5-BE5F3A5F3784}" type="pres">
      <dgm:prSet presAssocID="{63DF4861-A7EA-48C7-846E-C002089220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CAC1E2E3-C13D-4490-AEDF-A059C0BA3901}" type="pres">
      <dgm:prSet presAssocID="{63DF4861-A7EA-48C7-846E-C00208922071}" presName="iconSpace" presStyleCnt="0"/>
      <dgm:spPr/>
    </dgm:pt>
    <dgm:pt modelId="{D485CA40-5EB6-4533-8B40-896DA997A44A}" type="pres">
      <dgm:prSet presAssocID="{63DF4861-A7EA-48C7-846E-C00208922071}" presName="parTx" presStyleLbl="revTx" presStyleIdx="2" presStyleCnt="4">
        <dgm:presLayoutVars>
          <dgm:chMax val="0"/>
          <dgm:chPref val="0"/>
        </dgm:presLayoutVars>
      </dgm:prSet>
      <dgm:spPr/>
    </dgm:pt>
    <dgm:pt modelId="{6E9019CD-E68B-42B1-804E-3A0ECA6B9CB1}" type="pres">
      <dgm:prSet presAssocID="{63DF4861-A7EA-48C7-846E-C00208922071}" presName="txSpace" presStyleCnt="0"/>
      <dgm:spPr/>
    </dgm:pt>
    <dgm:pt modelId="{9A588794-111E-4643-BAE1-8F92457FF25A}" type="pres">
      <dgm:prSet presAssocID="{63DF4861-A7EA-48C7-846E-C00208922071}" presName="desTx" presStyleLbl="revTx" presStyleIdx="3" presStyleCnt="4">
        <dgm:presLayoutVars/>
      </dgm:prSet>
      <dgm:spPr/>
    </dgm:pt>
  </dgm:ptLst>
  <dgm:cxnLst>
    <dgm:cxn modelId="{8EDC4F1B-EAE0-4F11-87B7-6F880DE8467E}" type="presOf" srcId="{63DF4861-A7EA-48C7-846E-C00208922071}" destId="{D485CA40-5EB6-4533-8B40-896DA997A44A}" srcOrd="0" destOrd="0" presId="urn:microsoft.com/office/officeart/2018/5/layout/CenteredIconLabelDescriptionList"/>
    <dgm:cxn modelId="{3ABFB81C-A48C-4747-9910-3B7061FB79B1}" srcId="{6B2D3726-9FC6-4659-9BF4-6D15A04389B1}" destId="{288E5E29-6C68-4135-AE0E-80220B72687F}" srcOrd="1" destOrd="0" parTransId="{8C68FBBE-DCA4-4B46-B831-7F1FFB423C7D}" sibTransId="{B881DCC8-429E-4917-9A3A-A5EA4F3EDE46}"/>
    <dgm:cxn modelId="{0AC6B323-37B2-4E04-9042-93329B880D11}" srcId="{B78A7D8C-6075-4CE9-B84A-7AB352B9B8FA}" destId="{6B2D3726-9FC6-4659-9BF4-6D15A04389B1}" srcOrd="0" destOrd="0" parTransId="{5F2B1BFA-7E27-48AB-9A6D-DEE999225C3C}" sibTransId="{40613648-737A-46E4-9970-6A21828C6F43}"/>
    <dgm:cxn modelId="{B166E829-1EFC-477B-9A6B-53B1D61DFBA9}" type="presOf" srcId="{6CC8C956-261D-4AB1-849E-592543331076}" destId="{9A588794-111E-4643-BAE1-8F92457FF25A}" srcOrd="0" destOrd="0" presId="urn:microsoft.com/office/officeart/2018/5/layout/CenteredIconLabelDescriptionList"/>
    <dgm:cxn modelId="{CDEB5C31-B82B-4D71-AA1B-CC3443AAE011}" type="presOf" srcId="{6B2D3726-9FC6-4659-9BF4-6D15A04389B1}" destId="{FE20940B-3FAD-4255-AF88-144C7C418651}" srcOrd="0" destOrd="0" presId="urn:microsoft.com/office/officeart/2018/5/layout/CenteredIconLabelDescriptionList"/>
    <dgm:cxn modelId="{A235F952-CA06-4501-B8B4-8BFC74B1E227}" srcId="{63DF4861-A7EA-48C7-846E-C00208922071}" destId="{8343BB56-9873-4927-A412-CB165139F8AC}" srcOrd="1" destOrd="0" parTransId="{9222D566-98D0-466E-8288-EAA4D99F5DDF}" sibTransId="{76149256-643F-46E4-A243-3491B036BD93}"/>
    <dgm:cxn modelId="{01628B6F-3E7E-4997-9505-3418ECC51D96}" type="presOf" srcId="{8343BB56-9873-4927-A412-CB165139F8AC}" destId="{9A588794-111E-4643-BAE1-8F92457FF25A}" srcOrd="0" destOrd="1" presId="urn:microsoft.com/office/officeart/2018/5/layout/CenteredIconLabelDescriptionList"/>
    <dgm:cxn modelId="{49D1E098-5162-4434-A266-98FBB961BED0}" srcId="{63DF4861-A7EA-48C7-846E-C00208922071}" destId="{6CC8C956-261D-4AB1-849E-592543331076}" srcOrd="0" destOrd="0" parTransId="{62EB7A71-B044-4B56-9A38-20A04910E093}" sibTransId="{04523144-D1A1-4F7B-B5FC-7117B8828709}"/>
    <dgm:cxn modelId="{8A85869C-BFDC-4CEE-A2F4-460F56D1789D}" type="presOf" srcId="{288E5E29-6C68-4135-AE0E-80220B72687F}" destId="{C1BBF7C5-5D73-43DE-945D-96F9C7D2251E}" srcOrd="0" destOrd="1" presId="urn:microsoft.com/office/officeart/2018/5/layout/CenteredIconLabelDescriptionList"/>
    <dgm:cxn modelId="{C160EEB8-7E47-437F-A509-E0EC7FFECB98}" srcId="{B78A7D8C-6075-4CE9-B84A-7AB352B9B8FA}" destId="{63DF4861-A7EA-48C7-846E-C00208922071}" srcOrd="1" destOrd="0" parTransId="{DA7ABF81-6627-421F-9065-56CD180BCB2F}" sibTransId="{973C14A8-9B30-4E9E-9014-EB101D00E374}"/>
    <dgm:cxn modelId="{96B4BBCE-63BA-4669-B9AE-385EB0B53920}" type="presOf" srcId="{B78A7D8C-6075-4CE9-B84A-7AB352B9B8FA}" destId="{8A004427-DB7C-4FF5-B067-B817CEF3F218}" srcOrd="0" destOrd="0" presId="urn:microsoft.com/office/officeart/2018/5/layout/CenteredIconLabelDescriptionList"/>
    <dgm:cxn modelId="{4D44C9D0-BA2A-435E-8D7F-6088F93CFFD6}" srcId="{6B2D3726-9FC6-4659-9BF4-6D15A04389B1}" destId="{EA60F2CE-678C-492F-9175-532D8EC53C30}" srcOrd="0" destOrd="0" parTransId="{B3B9BC71-05B5-4C23-AEC3-AC5A6C72ABD7}" sibTransId="{5023EFBC-3C07-42FC-842D-E325B61B8C70}"/>
    <dgm:cxn modelId="{860309D4-9C77-42DE-AC9B-C13AF0359F9A}" type="presOf" srcId="{EA60F2CE-678C-492F-9175-532D8EC53C30}" destId="{C1BBF7C5-5D73-43DE-945D-96F9C7D2251E}" srcOrd="0" destOrd="0" presId="urn:microsoft.com/office/officeart/2018/5/layout/CenteredIconLabelDescriptionList"/>
    <dgm:cxn modelId="{43828E5C-C09A-4DE6-83BF-B0CD1B953DB4}" type="presParOf" srcId="{8A004427-DB7C-4FF5-B067-B817CEF3F218}" destId="{A1FBC7B3-C3BD-4592-B13B-316D03B52C6B}" srcOrd="0" destOrd="0" presId="urn:microsoft.com/office/officeart/2018/5/layout/CenteredIconLabelDescriptionList"/>
    <dgm:cxn modelId="{CB983BEC-1806-4885-9F32-EC2D41A9347C}" type="presParOf" srcId="{A1FBC7B3-C3BD-4592-B13B-316D03B52C6B}" destId="{B2FA1A13-7045-48DA-86B3-88AF0EE514B9}" srcOrd="0" destOrd="0" presId="urn:microsoft.com/office/officeart/2018/5/layout/CenteredIconLabelDescriptionList"/>
    <dgm:cxn modelId="{11623ADA-3AB9-4FDC-8974-E1D3B49454A6}" type="presParOf" srcId="{A1FBC7B3-C3BD-4592-B13B-316D03B52C6B}" destId="{3568D51D-763A-4B05-9366-B780C1FB77D3}" srcOrd="1" destOrd="0" presId="urn:microsoft.com/office/officeart/2018/5/layout/CenteredIconLabelDescriptionList"/>
    <dgm:cxn modelId="{C06C2275-8457-44F5-920A-F422140C5EB7}" type="presParOf" srcId="{A1FBC7B3-C3BD-4592-B13B-316D03B52C6B}" destId="{FE20940B-3FAD-4255-AF88-144C7C418651}" srcOrd="2" destOrd="0" presId="urn:microsoft.com/office/officeart/2018/5/layout/CenteredIconLabelDescriptionList"/>
    <dgm:cxn modelId="{A1215CDA-F821-4A33-B5D8-4543C3FE9C6F}" type="presParOf" srcId="{A1FBC7B3-C3BD-4592-B13B-316D03B52C6B}" destId="{79B498CA-4491-45B1-AB95-3EBD45378BAA}" srcOrd="3" destOrd="0" presId="urn:microsoft.com/office/officeart/2018/5/layout/CenteredIconLabelDescriptionList"/>
    <dgm:cxn modelId="{CE3F78AD-6C55-4ECE-B2A5-45103CE75922}" type="presParOf" srcId="{A1FBC7B3-C3BD-4592-B13B-316D03B52C6B}" destId="{C1BBF7C5-5D73-43DE-945D-96F9C7D2251E}" srcOrd="4" destOrd="0" presId="urn:microsoft.com/office/officeart/2018/5/layout/CenteredIconLabelDescriptionList"/>
    <dgm:cxn modelId="{1F0DB55B-21C4-4E86-92BA-D1EEC460416E}" type="presParOf" srcId="{8A004427-DB7C-4FF5-B067-B817CEF3F218}" destId="{E1DBC1DD-BE5A-47C0-8F1F-4EE3A70414CA}" srcOrd="1" destOrd="0" presId="urn:microsoft.com/office/officeart/2018/5/layout/CenteredIconLabelDescriptionList"/>
    <dgm:cxn modelId="{4BD0689D-9C27-49C1-B842-30BEF6742FBD}" type="presParOf" srcId="{8A004427-DB7C-4FF5-B067-B817CEF3F218}" destId="{ED887774-64B2-4157-B380-2F7CBB48D26C}" srcOrd="2" destOrd="0" presId="urn:microsoft.com/office/officeart/2018/5/layout/CenteredIconLabelDescriptionList"/>
    <dgm:cxn modelId="{19DF9298-6110-40FB-B9D7-0821E865D691}" type="presParOf" srcId="{ED887774-64B2-4157-B380-2F7CBB48D26C}" destId="{12980FDC-2260-43A9-9BA5-BE5F3A5F3784}" srcOrd="0" destOrd="0" presId="urn:microsoft.com/office/officeart/2018/5/layout/CenteredIconLabelDescriptionList"/>
    <dgm:cxn modelId="{E3196CB7-B6F8-414F-8857-6293D274BF14}" type="presParOf" srcId="{ED887774-64B2-4157-B380-2F7CBB48D26C}" destId="{CAC1E2E3-C13D-4490-AEDF-A059C0BA3901}" srcOrd="1" destOrd="0" presId="urn:microsoft.com/office/officeart/2018/5/layout/CenteredIconLabelDescriptionList"/>
    <dgm:cxn modelId="{0643A19C-A742-44D2-A5AD-D99E86D2628E}" type="presParOf" srcId="{ED887774-64B2-4157-B380-2F7CBB48D26C}" destId="{D485CA40-5EB6-4533-8B40-896DA997A44A}" srcOrd="2" destOrd="0" presId="urn:microsoft.com/office/officeart/2018/5/layout/CenteredIconLabelDescriptionList"/>
    <dgm:cxn modelId="{646C7A25-03B4-419E-BD0B-37B8C20A6266}" type="presParOf" srcId="{ED887774-64B2-4157-B380-2F7CBB48D26C}" destId="{6E9019CD-E68B-42B1-804E-3A0ECA6B9CB1}" srcOrd="3" destOrd="0" presId="urn:microsoft.com/office/officeart/2018/5/layout/CenteredIconLabelDescriptionList"/>
    <dgm:cxn modelId="{FDA8C6E0-DE06-4A3F-9D0E-A0D0EE066DBA}" type="presParOf" srcId="{ED887774-64B2-4157-B380-2F7CBB48D26C}" destId="{9A588794-111E-4643-BAE1-8F92457FF25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5817F-632C-4D28-82BB-26E638D2AF5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B08660-850C-443B-9585-66090D216912}">
      <dgm:prSet/>
      <dgm:spPr/>
      <dgm:t>
        <a:bodyPr/>
        <a:lstStyle/>
        <a:p>
          <a:r>
            <a:rPr lang="en-IN" b="1" i="0" dirty="0"/>
            <a:t>On-Grid Systems:</a:t>
          </a:r>
          <a:endParaRPr lang="en-US" dirty="0"/>
        </a:p>
      </dgm:t>
    </dgm:pt>
    <dgm:pt modelId="{224F7AA2-960A-4C2F-BB3C-33B2BA84CA52}" type="parTrans" cxnId="{BE83E7AB-ABFE-4705-BFA8-9F1A812A22D5}">
      <dgm:prSet/>
      <dgm:spPr/>
      <dgm:t>
        <a:bodyPr/>
        <a:lstStyle/>
        <a:p>
          <a:endParaRPr lang="en-US"/>
        </a:p>
      </dgm:t>
    </dgm:pt>
    <dgm:pt modelId="{88B87990-76F4-499E-8301-45C347B76D7F}" type="sibTrans" cxnId="{BE83E7AB-ABFE-4705-BFA8-9F1A812A22D5}">
      <dgm:prSet/>
      <dgm:spPr/>
      <dgm:t>
        <a:bodyPr/>
        <a:lstStyle/>
        <a:p>
          <a:endParaRPr lang="en-US"/>
        </a:p>
      </dgm:t>
    </dgm:pt>
    <dgm:pt modelId="{7C26E178-D8D2-4B34-A7BF-E0415A3EB6CA}">
      <dgm:prSet/>
      <dgm:spPr/>
      <dgm:t>
        <a:bodyPr/>
        <a:lstStyle/>
        <a:p>
          <a:r>
            <a:rPr lang="en-IN" b="0" i="0"/>
            <a:t>Connected to the utility grid</a:t>
          </a:r>
          <a:endParaRPr lang="en-US" dirty="0"/>
        </a:p>
      </dgm:t>
    </dgm:pt>
    <dgm:pt modelId="{45F0714E-4266-4433-9643-A3AC61E4A340}" type="parTrans" cxnId="{C9FAF60F-012A-4D2C-A7A7-C1FCF60171B6}">
      <dgm:prSet/>
      <dgm:spPr/>
      <dgm:t>
        <a:bodyPr/>
        <a:lstStyle/>
        <a:p>
          <a:endParaRPr lang="en-US"/>
        </a:p>
      </dgm:t>
    </dgm:pt>
    <dgm:pt modelId="{6E0D36C0-A1B5-47D8-A052-F8E471227A6B}" type="sibTrans" cxnId="{C9FAF60F-012A-4D2C-A7A7-C1FCF60171B6}">
      <dgm:prSet/>
      <dgm:spPr/>
      <dgm:t>
        <a:bodyPr/>
        <a:lstStyle/>
        <a:p>
          <a:endParaRPr lang="en-US"/>
        </a:p>
      </dgm:t>
    </dgm:pt>
    <dgm:pt modelId="{C48596C8-FEE2-4823-9B97-52E89C22AF6B}">
      <dgm:prSet/>
      <dgm:spPr/>
      <dgm:t>
        <a:bodyPr/>
        <a:lstStyle/>
        <a:p>
          <a:r>
            <a:rPr lang="en-IN" b="1" i="0"/>
            <a:t>Off-Grid Systems:</a:t>
          </a:r>
          <a:endParaRPr lang="en-US" dirty="0"/>
        </a:p>
      </dgm:t>
    </dgm:pt>
    <dgm:pt modelId="{E2E68BA9-81C6-4B45-849D-B8054061F2B8}" type="parTrans" cxnId="{B7BE7D9C-E722-4298-BBA0-E3BFE1A2AC5D}">
      <dgm:prSet/>
      <dgm:spPr/>
      <dgm:t>
        <a:bodyPr/>
        <a:lstStyle/>
        <a:p>
          <a:endParaRPr lang="en-US"/>
        </a:p>
      </dgm:t>
    </dgm:pt>
    <dgm:pt modelId="{11310980-3F88-411E-B36F-998E89886504}" type="sibTrans" cxnId="{B7BE7D9C-E722-4298-BBA0-E3BFE1A2AC5D}">
      <dgm:prSet/>
      <dgm:spPr/>
      <dgm:t>
        <a:bodyPr/>
        <a:lstStyle/>
        <a:p>
          <a:endParaRPr lang="en-US"/>
        </a:p>
      </dgm:t>
    </dgm:pt>
    <dgm:pt modelId="{5A22A937-FA11-4C4B-973A-BC6D0A17759F}">
      <dgm:prSet/>
      <dgm:spPr/>
      <dgm:t>
        <a:bodyPr/>
        <a:lstStyle/>
        <a:p>
          <a:r>
            <a:rPr lang="en-IN" b="0" i="0"/>
            <a:t>Independent power systems</a:t>
          </a:r>
          <a:endParaRPr lang="en-US" dirty="0"/>
        </a:p>
      </dgm:t>
    </dgm:pt>
    <dgm:pt modelId="{5E74760C-0A51-41FA-8373-D8C3F4B42760}" type="parTrans" cxnId="{6A7482FD-E53C-4742-82A1-DE3559C214F1}">
      <dgm:prSet/>
      <dgm:spPr/>
      <dgm:t>
        <a:bodyPr/>
        <a:lstStyle/>
        <a:p>
          <a:endParaRPr lang="en-US"/>
        </a:p>
      </dgm:t>
    </dgm:pt>
    <dgm:pt modelId="{DC184CFD-E1CC-466D-9FBF-776E92699860}" type="sibTrans" cxnId="{6A7482FD-E53C-4742-82A1-DE3559C214F1}">
      <dgm:prSet/>
      <dgm:spPr/>
      <dgm:t>
        <a:bodyPr/>
        <a:lstStyle/>
        <a:p>
          <a:endParaRPr lang="en-US"/>
        </a:p>
      </dgm:t>
    </dgm:pt>
    <dgm:pt modelId="{719484BE-23CA-4EC9-8A69-CB323F022158}">
      <dgm:prSet/>
      <dgm:spPr/>
      <dgm:t>
        <a:bodyPr/>
        <a:lstStyle/>
        <a:p>
          <a:r>
            <a:rPr lang="en-IN" b="1" i="0"/>
            <a:t>Hybrid Systems:</a:t>
          </a:r>
          <a:endParaRPr lang="en-US" dirty="0"/>
        </a:p>
      </dgm:t>
    </dgm:pt>
    <dgm:pt modelId="{6CF80468-8F46-4C08-A427-BE9C448BD149}" type="parTrans" cxnId="{DFCB20F9-E711-45CC-AAF8-4AF35D246713}">
      <dgm:prSet/>
      <dgm:spPr/>
      <dgm:t>
        <a:bodyPr/>
        <a:lstStyle/>
        <a:p>
          <a:endParaRPr lang="en-US"/>
        </a:p>
      </dgm:t>
    </dgm:pt>
    <dgm:pt modelId="{66C4AFE8-67A1-4409-91E8-B0B19A713050}" type="sibTrans" cxnId="{DFCB20F9-E711-45CC-AAF8-4AF35D246713}">
      <dgm:prSet/>
      <dgm:spPr/>
      <dgm:t>
        <a:bodyPr/>
        <a:lstStyle/>
        <a:p>
          <a:endParaRPr lang="en-US"/>
        </a:p>
      </dgm:t>
    </dgm:pt>
    <dgm:pt modelId="{88B0D6B4-5C3F-4265-A396-91932F6DED32}">
      <dgm:prSet/>
      <dgm:spPr/>
      <dgm:t>
        <a:bodyPr/>
        <a:lstStyle/>
        <a:p>
          <a:r>
            <a:rPr lang="en-IN" b="0" i="0" dirty="0"/>
            <a:t>Combination of on-grid and off-grid systems</a:t>
          </a:r>
          <a:endParaRPr lang="en-US" dirty="0"/>
        </a:p>
      </dgm:t>
    </dgm:pt>
    <dgm:pt modelId="{1BC8E494-D772-42D8-9B61-29CD797E7E7C}" type="parTrans" cxnId="{B1207322-2E6A-435D-9B02-C5543B0D7108}">
      <dgm:prSet/>
      <dgm:spPr/>
      <dgm:t>
        <a:bodyPr/>
        <a:lstStyle/>
        <a:p>
          <a:endParaRPr lang="en-US"/>
        </a:p>
      </dgm:t>
    </dgm:pt>
    <dgm:pt modelId="{E2BE49D0-BD33-43BD-A5A5-F8F7641F21BE}" type="sibTrans" cxnId="{B1207322-2E6A-435D-9B02-C5543B0D7108}">
      <dgm:prSet/>
      <dgm:spPr/>
      <dgm:t>
        <a:bodyPr/>
        <a:lstStyle/>
        <a:p>
          <a:endParaRPr lang="en-US"/>
        </a:p>
      </dgm:t>
    </dgm:pt>
    <dgm:pt modelId="{E98B13A2-D2E2-49F7-9F78-7A17C2C270D3}">
      <dgm:prSet/>
      <dgm:spPr/>
      <dgm:t>
        <a:bodyPr/>
        <a:lstStyle/>
        <a:p>
          <a:r>
            <a:rPr lang="en-IN" b="0" i="0" dirty="0"/>
            <a:t>Excess energy can be sold back to the grid</a:t>
          </a:r>
          <a:endParaRPr lang="en-US" dirty="0"/>
        </a:p>
      </dgm:t>
    </dgm:pt>
    <dgm:pt modelId="{34E8AF50-AB95-41D5-8144-FA9174C79E0D}" type="sibTrans" cxnId="{ED418791-9565-4297-811F-D37C2253BC5A}">
      <dgm:prSet/>
      <dgm:spPr/>
      <dgm:t>
        <a:bodyPr/>
        <a:lstStyle/>
        <a:p>
          <a:endParaRPr lang="en-US"/>
        </a:p>
      </dgm:t>
    </dgm:pt>
    <dgm:pt modelId="{26E94CFF-AA05-4CF3-8F4C-DCB19A3D274A}" type="parTrans" cxnId="{ED418791-9565-4297-811F-D37C2253BC5A}">
      <dgm:prSet/>
      <dgm:spPr/>
      <dgm:t>
        <a:bodyPr/>
        <a:lstStyle/>
        <a:p>
          <a:endParaRPr lang="en-US"/>
        </a:p>
      </dgm:t>
    </dgm:pt>
    <dgm:pt modelId="{E18941BC-D4DB-4D1B-AD76-6B1C2E873D08}">
      <dgm:prSet/>
      <dgm:spPr/>
      <dgm:t>
        <a:bodyPr/>
        <a:lstStyle/>
        <a:p>
          <a:r>
            <a:rPr lang="en-IN" b="0" i="0" dirty="0"/>
            <a:t>Ideal for remote locations</a:t>
          </a:r>
          <a:endParaRPr lang="en-US" dirty="0"/>
        </a:p>
      </dgm:t>
    </dgm:pt>
    <dgm:pt modelId="{CF429692-1F9E-4FBF-AAE7-6FBB08431ECD}" type="sibTrans" cxnId="{EBAD2687-6AF6-4CFB-AA00-049E6E5EC093}">
      <dgm:prSet/>
      <dgm:spPr/>
      <dgm:t>
        <a:bodyPr/>
        <a:lstStyle/>
        <a:p>
          <a:endParaRPr lang="en-US"/>
        </a:p>
      </dgm:t>
    </dgm:pt>
    <dgm:pt modelId="{1D5E9431-3ECB-4640-83A7-70A54A086830}" type="parTrans" cxnId="{EBAD2687-6AF6-4CFB-AA00-049E6E5EC093}">
      <dgm:prSet/>
      <dgm:spPr/>
      <dgm:t>
        <a:bodyPr/>
        <a:lstStyle/>
        <a:p>
          <a:endParaRPr lang="en-US"/>
        </a:p>
      </dgm:t>
    </dgm:pt>
    <dgm:pt modelId="{7537D4D2-36D4-0B4A-A95C-3471AF5FBA18}" type="pres">
      <dgm:prSet presAssocID="{1CC5817F-632C-4D28-82BB-26E638D2AF57}" presName="linear" presStyleCnt="0">
        <dgm:presLayoutVars>
          <dgm:animLvl val="lvl"/>
          <dgm:resizeHandles val="exact"/>
        </dgm:presLayoutVars>
      </dgm:prSet>
      <dgm:spPr/>
    </dgm:pt>
    <dgm:pt modelId="{D06D74C4-0DB3-4B49-ABE7-DB0BB42E806A}" type="pres">
      <dgm:prSet presAssocID="{D4B08660-850C-443B-9585-66090D2169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5FA89D-B36B-DF48-94D1-6A990C253FFC}" type="pres">
      <dgm:prSet presAssocID="{D4B08660-850C-443B-9585-66090D216912}" presName="childText" presStyleLbl="revTx" presStyleIdx="0" presStyleCnt="3">
        <dgm:presLayoutVars>
          <dgm:bulletEnabled val="1"/>
        </dgm:presLayoutVars>
      </dgm:prSet>
      <dgm:spPr/>
    </dgm:pt>
    <dgm:pt modelId="{1A725465-3856-D043-819C-03094F28ED0F}" type="pres">
      <dgm:prSet presAssocID="{C48596C8-FEE2-4823-9B97-52E89C22AF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F0FF3F8-3F1E-374E-A6DF-7336F8E4C1ED}" type="pres">
      <dgm:prSet presAssocID="{C48596C8-FEE2-4823-9B97-52E89C22AF6B}" presName="childText" presStyleLbl="revTx" presStyleIdx="1" presStyleCnt="3">
        <dgm:presLayoutVars>
          <dgm:bulletEnabled val="1"/>
        </dgm:presLayoutVars>
      </dgm:prSet>
      <dgm:spPr/>
    </dgm:pt>
    <dgm:pt modelId="{E16A5334-6A2B-704C-8A25-FD3C702540CA}" type="pres">
      <dgm:prSet presAssocID="{719484BE-23CA-4EC9-8A69-CB323F02215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66800C-190B-5944-9E92-AD27E36EFD6F}" type="pres">
      <dgm:prSet presAssocID="{719484BE-23CA-4EC9-8A69-CB323F02215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9FAF60F-012A-4D2C-A7A7-C1FCF60171B6}" srcId="{D4B08660-850C-443B-9585-66090D216912}" destId="{7C26E178-D8D2-4B34-A7BF-E0415A3EB6CA}" srcOrd="0" destOrd="0" parTransId="{45F0714E-4266-4433-9643-A3AC61E4A340}" sibTransId="{6E0D36C0-A1B5-47D8-A052-F8E471227A6B}"/>
    <dgm:cxn modelId="{B1207322-2E6A-435D-9B02-C5543B0D7108}" srcId="{719484BE-23CA-4EC9-8A69-CB323F022158}" destId="{88B0D6B4-5C3F-4265-A396-91932F6DED32}" srcOrd="0" destOrd="0" parTransId="{1BC8E494-D772-42D8-9B61-29CD797E7E7C}" sibTransId="{E2BE49D0-BD33-43BD-A5A5-F8F7641F21BE}"/>
    <dgm:cxn modelId="{3FC16A28-1F94-8B49-B029-F71D75EB7642}" type="presOf" srcId="{C48596C8-FEE2-4823-9B97-52E89C22AF6B}" destId="{1A725465-3856-D043-819C-03094F28ED0F}" srcOrd="0" destOrd="0" presId="urn:microsoft.com/office/officeart/2005/8/layout/vList2"/>
    <dgm:cxn modelId="{DF96515E-0CC2-E241-995C-F8542F10AA97}" type="presOf" srcId="{7C26E178-D8D2-4B34-A7BF-E0415A3EB6CA}" destId="{8A5FA89D-B36B-DF48-94D1-6A990C253FFC}" srcOrd="0" destOrd="0" presId="urn:microsoft.com/office/officeart/2005/8/layout/vList2"/>
    <dgm:cxn modelId="{7FE5BF60-573A-D64F-B24F-2BC52F7A0F90}" type="presOf" srcId="{E98B13A2-D2E2-49F7-9F78-7A17C2C270D3}" destId="{8A5FA89D-B36B-DF48-94D1-6A990C253FFC}" srcOrd="0" destOrd="1" presId="urn:microsoft.com/office/officeart/2005/8/layout/vList2"/>
    <dgm:cxn modelId="{4D9EB670-D4C3-4145-8A93-5E97A74EF6DA}" type="presOf" srcId="{88B0D6B4-5C3F-4265-A396-91932F6DED32}" destId="{F266800C-190B-5944-9E92-AD27E36EFD6F}" srcOrd="0" destOrd="0" presId="urn:microsoft.com/office/officeart/2005/8/layout/vList2"/>
    <dgm:cxn modelId="{278F8785-623A-7C42-8350-B6FE3A824050}" type="presOf" srcId="{719484BE-23CA-4EC9-8A69-CB323F022158}" destId="{E16A5334-6A2B-704C-8A25-FD3C702540CA}" srcOrd="0" destOrd="0" presId="urn:microsoft.com/office/officeart/2005/8/layout/vList2"/>
    <dgm:cxn modelId="{EBAD2687-6AF6-4CFB-AA00-049E6E5EC093}" srcId="{C48596C8-FEE2-4823-9B97-52E89C22AF6B}" destId="{E18941BC-D4DB-4D1B-AD76-6B1C2E873D08}" srcOrd="1" destOrd="0" parTransId="{1D5E9431-3ECB-4640-83A7-70A54A086830}" sibTransId="{CF429692-1F9E-4FBF-AAE7-6FBB08431ECD}"/>
    <dgm:cxn modelId="{3F7F548C-F453-4747-BA4C-5FC44B16CC53}" type="presOf" srcId="{D4B08660-850C-443B-9585-66090D216912}" destId="{D06D74C4-0DB3-4B49-ABE7-DB0BB42E806A}" srcOrd="0" destOrd="0" presId="urn:microsoft.com/office/officeart/2005/8/layout/vList2"/>
    <dgm:cxn modelId="{ED418791-9565-4297-811F-D37C2253BC5A}" srcId="{D4B08660-850C-443B-9585-66090D216912}" destId="{E98B13A2-D2E2-49F7-9F78-7A17C2C270D3}" srcOrd="1" destOrd="0" parTransId="{26E94CFF-AA05-4CF3-8F4C-DCB19A3D274A}" sibTransId="{34E8AF50-AB95-41D5-8144-FA9174C79E0D}"/>
    <dgm:cxn modelId="{B7BE7D9C-E722-4298-BBA0-E3BFE1A2AC5D}" srcId="{1CC5817F-632C-4D28-82BB-26E638D2AF57}" destId="{C48596C8-FEE2-4823-9B97-52E89C22AF6B}" srcOrd="1" destOrd="0" parTransId="{E2E68BA9-81C6-4B45-849D-B8054061F2B8}" sibTransId="{11310980-3F88-411E-B36F-998E89886504}"/>
    <dgm:cxn modelId="{2F85ADA3-6300-4A43-8936-2F99F885E625}" type="presOf" srcId="{1CC5817F-632C-4D28-82BB-26E638D2AF57}" destId="{7537D4D2-36D4-0B4A-A95C-3471AF5FBA18}" srcOrd="0" destOrd="0" presId="urn:microsoft.com/office/officeart/2005/8/layout/vList2"/>
    <dgm:cxn modelId="{BE83E7AB-ABFE-4705-BFA8-9F1A812A22D5}" srcId="{1CC5817F-632C-4D28-82BB-26E638D2AF57}" destId="{D4B08660-850C-443B-9585-66090D216912}" srcOrd="0" destOrd="0" parTransId="{224F7AA2-960A-4C2F-BB3C-33B2BA84CA52}" sibTransId="{88B87990-76F4-499E-8301-45C347B76D7F}"/>
    <dgm:cxn modelId="{F9F7DBCF-ABED-F74F-9F43-5A023A6D8664}" type="presOf" srcId="{E18941BC-D4DB-4D1B-AD76-6B1C2E873D08}" destId="{BF0FF3F8-3F1E-374E-A6DF-7336F8E4C1ED}" srcOrd="0" destOrd="1" presId="urn:microsoft.com/office/officeart/2005/8/layout/vList2"/>
    <dgm:cxn modelId="{24578BED-4FF2-7F4F-A14D-5D2F44E5556E}" type="presOf" srcId="{5A22A937-FA11-4C4B-973A-BC6D0A17759F}" destId="{BF0FF3F8-3F1E-374E-A6DF-7336F8E4C1ED}" srcOrd="0" destOrd="0" presId="urn:microsoft.com/office/officeart/2005/8/layout/vList2"/>
    <dgm:cxn modelId="{DFCB20F9-E711-45CC-AAF8-4AF35D246713}" srcId="{1CC5817F-632C-4D28-82BB-26E638D2AF57}" destId="{719484BE-23CA-4EC9-8A69-CB323F022158}" srcOrd="2" destOrd="0" parTransId="{6CF80468-8F46-4C08-A427-BE9C448BD149}" sibTransId="{66C4AFE8-67A1-4409-91E8-B0B19A713050}"/>
    <dgm:cxn modelId="{6A7482FD-E53C-4742-82A1-DE3559C214F1}" srcId="{C48596C8-FEE2-4823-9B97-52E89C22AF6B}" destId="{5A22A937-FA11-4C4B-973A-BC6D0A17759F}" srcOrd="0" destOrd="0" parTransId="{5E74760C-0A51-41FA-8373-D8C3F4B42760}" sibTransId="{DC184CFD-E1CC-466D-9FBF-776E92699860}"/>
    <dgm:cxn modelId="{FCFDA908-8D21-5346-AA4D-47DF3C58A03D}" type="presParOf" srcId="{7537D4D2-36D4-0B4A-A95C-3471AF5FBA18}" destId="{D06D74C4-0DB3-4B49-ABE7-DB0BB42E806A}" srcOrd="0" destOrd="0" presId="urn:microsoft.com/office/officeart/2005/8/layout/vList2"/>
    <dgm:cxn modelId="{DB483989-2822-9E49-85BD-2F41073C3A87}" type="presParOf" srcId="{7537D4D2-36D4-0B4A-A95C-3471AF5FBA18}" destId="{8A5FA89D-B36B-DF48-94D1-6A990C253FFC}" srcOrd="1" destOrd="0" presId="urn:microsoft.com/office/officeart/2005/8/layout/vList2"/>
    <dgm:cxn modelId="{006B6160-899A-3F4F-A850-A40A55C0EADE}" type="presParOf" srcId="{7537D4D2-36D4-0B4A-A95C-3471AF5FBA18}" destId="{1A725465-3856-D043-819C-03094F28ED0F}" srcOrd="2" destOrd="0" presId="urn:microsoft.com/office/officeart/2005/8/layout/vList2"/>
    <dgm:cxn modelId="{072266B8-EF3B-EF46-B077-3736513BFE18}" type="presParOf" srcId="{7537D4D2-36D4-0B4A-A95C-3471AF5FBA18}" destId="{BF0FF3F8-3F1E-374E-A6DF-7336F8E4C1ED}" srcOrd="3" destOrd="0" presId="urn:microsoft.com/office/officeart/2005/8/layout/vList2"/>
    <dgm:cxn modelId="{D48E3620-9224-194E-A69B-69FB2FBCDBC4}" type="presParOf" srcId="{7537D4D2-36D4-0B4A-A95C-3471AF5FBA18}" destId="{E16A5334-6A2B-704C-8A25-FD3C702540CA}" srcOrd="4" destOrd="0" presId="urn:microsoft.com/office/officeart/2005/8/layout/vList2"/>
    <dgm:cxn modelId="{85BFAF2F-C000-954F-B685-C9C616398AF5}" type="presParOf" srcId="{7537D4D2-36D4-0B4A-A95C-3471AF5FBA18}" destId="{F266800C-190B-5944-9E92-AD27E36EFD6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44626-6345-4ADD-92B6-624CB7B1668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6BB0588-9297-4D0A-8F28-9339D27B02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Environmental Benefits:</a:t>
          </a:r>
          <a:endParaRPr lang="en-US" dirty="0"/>
        </a:p>
      </dgm:t>
    </dgm:pt>
    <dgm:pt modelId="{5CFE023F-6EF9-4244-B56F-819B584A9609}" type="parTrans" cxnId="{BF332E54-ED71-41A5-B1F7-72D9B67403EC}">
      <dgm:prSet/>
      <dgm:spPr/>
      <dgm:t>
        <a:bodyPr/>
        <a:lstStyle/>
        <a:p>
          <a:endParaRPr lang="en-US"/>
        </a:p>
      </dgm:t>
    </dgm:pt>
    <dgm:pt modelId="{82575D3E-3297-48D2-B028-4E123FBDE62C}" type="sibTrans" cxnId="{BF332E54-ED71-41A5-B1F7-72D9B67403EC}">
      <dgm:prSet/>
      <dgm:spPr/>
      <dgm:t>
        <a:bodyPr/>
        <a:lstStyle/>
        <a:p>
          <a:endParaRPr lang="en-US"/>
        </a:p>
      </dgm:t>
    </dgm:pt>
    <dgm:pt modelId="{70D3DE5F-F8F4-416A-87BF-5EA577D2DAF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Reduced greenhouse gas emissions</a:t>
          </a:r>
          <a:endParaRPr lang="en-US" dirty="0"/>
        </a:p>
      </dgm:t>
    </dgm:pt>
    <dgm:pt modelId="{ADE2CB84-4907-4347-BA13-275AE4C9190C}" type="parTrans" cxnId="{EF50AC87-E8F1-49A8-B6CC-230715B32EFA}">
      <dgm:prSet/>
      <dgm:spPr/>
      <dgm:t>
        <a:bodyPr/>
        <a:lstStyle/>
        <a:p>
          <a:endParaRPr lang="en-US"/>
        </a:p>
      </dgm:t>
    </dgm:pt>
    <dgm:pt modelId="{8F69E5CB-8573-4B02-94C6-C40ADEF09FE0}" type="sibTrans" cxnId="{EF50AC87-E8F1-49A8-B6CC-230715B32EFA}">
      <dgm:prSet/>
      <dgm:spPr/>
      <dgm:t>
        <a:bodyPr/>
        <a:lstStyle/>
        <a:p>
          <a:endParaRPr lang="en-US"/>
        </a:p>
      </dgm:t>
    </dgm:pt>
    <dgm:pt modelId="{C64DC678-3A1B-4B1B-AB28-D58F3C6A8C6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Reduced air and water pollution</a:t>
          </a:r>
          <a:endParaRPr lang="en-US" dirty="0"/>
        </a:p>
      </dgm:t>
    </dgm:pt>
    <dgm:pt modelId="{5CC60D0E-66AE-4E91-B7B5-31818DE4C884}" type="parTrans" cxnId="{7556196E-70F5-416A-AF14-72C6AE8F7CCB}">
      <dgm:prSet/>
      <dgm:spPr/>
      <dgm:t>
        <a:bodyPr/>
        <a:lstStyle/>
        <a:p>
          <a:endParaRPr lang="en-US"/>
        </a:p>
      </dgm:t>
    </dgm:pt>
    <dgm:pt modelId="{15D94361-E1CF-42A8-A114-1DA30E24F7A6}" type="sibTrans" cxnId="{7556196E-70F5-416A-AF14-72C6AE8F7CCB}">
      <dgm:prSet/>
      <dgm:spPr/>
      <dgm:t>
        <a:bodyPr/>
        <a:lstStyle/>
        <a:p>
          <a:endParaRPr lang="en-US"/>
        </a:p>
      </dgm:t>
    </dgm:pt>
    <dgm:pt modelId="{FE7CD5AB-0EAE-40F6-AE40-ECBCB445F27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Economic Benefits:</a:t>
          </a:r>
          <a:endParaRPr lang="en-US" dirty="0"/>
        </a:p>
      </dgm:t>
    </dgm:pt>
    <dgm:pt modelId="{B4540125-8322-4CD5-88B2-0C8EBDE72C2E}" type="parTrans" cxnId="{34D506B3-174A-4214-BEE8-C46A22F7B8EC}">
      <dgm:prSet/>
      <dgm:spPr/>
      <dgm:t>
        <a:bodyPr/>
        <a:lstStyle/>
        <a:p>
          <a:endParaRPr lang="en-US"/>
        </a:p>
      </dgm:t>
    </dgm:pt>
    <dgm:pt modelId="{00C7CC57-D4E9-4E3C-A228-BFA5746438CA}" type="sibTrans" cxnId="{34D506B3-174A-4214-BEE8-C46A22F7B8EC}">
      <dgm:prSet/>
      <dgm:spPr/>
      <dgm:t>
        <a:bodyPr/>
        <a:lstStyle/>
        <a:p>
          <a:endParaRPr lang="en-US"/>
        </a:p>
      </dgm:t>
    </dgm:pt>
    <dgm:pt modelId="{853D9BE2-AA66-4507-B22A-5D9E2697DE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Lower electricity bills</a:t>
          </a:r>
          <a:endParaRPr lang="en-US" dirty="0"/>
        </a:p>
      </dgm:t>
    </dgm:pt>
    <dgm:pt modelId="{0026C589-E33B-47F2-BC78-B9F29993255A}" type="parTrans" cxnId="{58C4672E-8DA3-462A-B5EA-92F6875ECF4E}">
      <dgm:prSet/>
      <dgm:spPr/>
      <dgm:t>
        <a:bodyPr/>
        <a:lstStyle/>
        <a:p>
          <a:endParaRPr lang="en-US"/>
        </a:p>
      </dgm:t>
    </dgm:pt>
    <dgm:pt modelId="{08C311BA-7C26-42AD-90D7-1F627C68A668}" type="sibTrans" cxnId="{58C4672E-8DA3-462A-B5EA-92F6875ECF4E}">
      <dgm:prSet/>
      <dgm:spPr/>
      <dgm:t>
        <a:bodyPr/>
        <a:lstStyle/>
        <a:p>
          <a:endParaRPr lang="en-US"/>
        </a:p>
      </dgm:t>
    </dgm:pt>
    <dgm:pt modelId="{7708078F-7440-474A-9006-010FB6C97BB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Job creation</a:t>
          </a:r>
          <a:endParaRPr lang="en-US" dirty="0"/>
        </a:p>
      </dgm:t>
    </dgm:pt>
    <dgm:pt modelId="{8CA171E0-18D3-427C-8150-09C8DFD4F2A4}" type="parTrans" cxnId="{5D774EF9-4E87-438D-AF0B-1399D043CE93}">
      <dgm:prSet/>
      <dgm:spPr/>
      <dgm:t>
        <a:bodyPr/>
        <a:lstStyle/>
        <a:p>
          <a:endParaRPr lang="en-US"/>
        </a:p>
      </dgm:t>
    </dgm:pt>
    <dgm:pt modelId="{1B9FBF69-C2A8-4B8E-AADA-1AD0D5201FB8}" type="sibTrans" cxnId="{5D774EF9-4E87-438D-AF0B-1399D043CE93}">
      <dgm:prSet/>
      <dgm:spPr/>
      <dgm:t>
        <a:bodyPr/>
        <a:lstStyle/>
        <a:p>
          <a:endParaRPr lang="en-US"/>
        </a:p>
      </dgm:t>
    </dgm:pt>
    <dgm:pt modelId="{4DEDCD12-E5F3-4540-8F97-9569FBA422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Energy Security:</a:t>
          </a:r>
          <a:endParaRPr lang="en-US" dirty="0"/>
        </a:p>
      </dgm:t>
    </dgm:pt>
    <dgm:pt modelId="{443527C6-0120-46F9-AEDB-EC4DE1F93BE4}" type="parTrans" cxnId="{F0B01FE6-C557-4605-94EE-FF40126C4745}">
      <dgm:prSet/>
      <dgm:spPr/>
      <dgm:t>
        <a:bodyPr/>
        <a:lstStyle/>
        <a:p>
          <a:endParaRPr lang="en-US"/>
        </a:p>
      </dgm:t>
    </dgm:pt>
    <dgm:pt modelId="{E4F62C00-C122-49FA-B962-77816968A1F9}" type="sibTrans" cxnId="{F0B01FE6-C557-4605-94EE-FF40126C4745}">
      <dgm:prSet/>
      <dgm:spPr/>
      <dgm:t>
        <a:bodyPr/>
        <a:lstStyle/>
        <a:p>
          <a:endParaRPr lang="en-US"/>
        </a:p>
      </dgm:t>
    </dgm:pt>
    <dgm:pt modelId="{9353D9D8-3AFF-481D-97B6-5863593DB74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Reduced dependence on fossil fuels</a:t>
          </a:r>
          <a:endParaRPr lang="en-US" dirty="0"/>
        </a:p>
      </dgm:t>
    </dgm:pt>
    <dgm:pt modelId="{84281E54-76A8-4B7C-B5B1-457E56857325}" type="parTrans" cxnId="{73B4CB75-6563-4E27-915A-E954DA4D340D}">
      <dgm:prSet/>
      <dgm:spPr/>
      <dgm:t>
        <a:bodyPr/>
        <a:lstStyle/>
        <a:p>
          <a:endParaRPr lang="en-US"/>
        </a:p>
      </dgm:t>
    </dgm:pt>
    <dgm:pt modelId="{C5D8CA32-9A5E-4AA4-9AEA-3644824F4D0C}" type="sibTrans" cxnId="{73B4CB75-6563-4E27-915A-E954DA4D340D}">
      <dgm:prSet/>
      <dgm:spPr/>
      <dgm:t>
        <a:bodyPr/>
        <a:lstStyle/>
        <a:p>
          <a:endParaRPr lang="en-US"/>
        </a:p>
      </dgm:t>
    </dgm:pt>
    <dgm:pt modelId="{A235C421-08AC-4F46-968D-4E4E176E68F5}" type="pres">
      <dgm:prSet presAssocID="{55144626-6345-4ADD-92B6-624CB7B16685}" presName="root" presStyleCnt="0">
        <dgm:presLayoutVars>
          <dgm:dir/>
          <dgm:resizeHandles val="exact"/>
        </dgm:presLayoutVars>
      </dgm:prSet>
      <dgm:spPr/>
    </dgm:pt>
    <dgm:pt modelId="{0340D050-83D5-48CA-80AC-A89305AA8816}" type="pres">
      <dgm:prSet presAssocID="{B6BB0588-9297-4D0A-8F28-9339D27B02F6}" presName="compNode" presStyleCnt="0"/>
      <dgm:spPr/>
    </dgm:pt>
    <dgm:pt modelId="{81162C63-5422-4B75-B76B-F515B4FDC01C}" type="pres">
      <dgm:prSet presAssocID="{B6BB0588-9297-4D0A-8F28-9339D27B02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29D7379-E031-452D-9218-49337391F463}" type="pres">
      <dgm:prSet presAssocID="{B6BB0588-9297-4D0A-8F28-9339D27B02F6}" presName="iconSpace" presStyleCnt="0"/>
      <dgm:spPr/>
    </dgm:pt>
    <dgm:pt modelId="{F5376C41-DD7E-4992-AF1E-4D3E4FC3E82F}" type="pres">
      <dgm:prSet presAssocID="{B6BB0588-9297-4D0A-8F28-9339D27B02F6}" presName="parTx" presStyleLbl="revTx" presStyleIdx="0" presStyleCnt="6">
        <dgm:presLayoutVars>
          <dgm:chMax val="0"/>
          <dgm:chPref val="0"/>
        </dgm:presLayoutVars>
      </dgm:prSet>
      <dgm:spPr/>
    </dgm:pt>
    <dgm:pt modelId="{17608DAA-2975-4CF4-8598-50569CDD1B68}" type="pres">
      <dgm:prSet presAssocID="{B6BB0588-9297-4D0A-8F28-9339D27B02F6}" presName="txSpace" presStyleCnt="0"/>
      <dgm:spPr/>
    </dgm:pt>
    <dgm:pt modelId="{0BB918B4-EE73-4867-B987-388E214DCC37}" type="pres">
      <dgm:prSet presAssocID="{B6BB0588-9297-4D0A-8F28-9339D27B02F6}" presName="desTx" presStyleLbl="revTx" presStyleIdx="1" presStyleCnt="6">
        <dgm:presLayoutVars/>
      </dgm:prSet>
      <dgm:spPr/>
    </dgm:pt>
    <dgm:pt modelId="{FD1203FE-11A5-441A-8E0B-2671F9A43870}" type="pres">
      <dgm:prSet presAssocID="{82575D3E-3297-48D2-B028-4E123FBDE62C}" presName="sibTrans" presStyleCnt="0"/>
      <dgm:spPr/>
    </dgm:pt>
    <dgm:pt modelId="{5307B19C-4DAD-421C-A34E-FA80BAE7D8E3}" type="pres">
      <dgm:prSet presAssocID="{FE7CD5AB-0EAE-40F6-AE40-ECBCB445F274}" presName="compNode" presStyleCnt="0"/>
      <dgm:spPr/>
    </dgm:pt>
    <dgm:pt modelId="{7EC15F18-3AEA-4DC6-9E64-CF4C74B2EB2B}" type="pres">
      <dgm:prSet presAssocID="{FE7CD5AB-0EAE-40F6-AE40-ECBCB445F2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9C26B59-EA53-41CD-8010-36E398D85363}" type="pres">
      <dgm:prSet presAssocID="{FE7CD5AB-0EAE-40F6-AE40-ECBCB445F274}" presName="iconSpace" presStyleCnt="0"/>
      <dgm:spPr/>
    </dgm:pt>
    <dgm:pt modelId="{E43511C9-E92D-4788-AE6D-A810D03FAF72}" type="pres">
      <dgm:prSet presAssocID="{FE7CD5AB-0EAE-40F6-AE40-ECBCB445F274}" presName="parTx" presStyleLbl="revTx" presStyleIdx="2" presStyleCnt="6">
        <dgm:presLayoutVars>
          <dgm:chMax val="0"/>
          <dgm:chPref val="0"/>
        </dgm:presLayoutVars>
      </dgm:prSet>
      <dgm:spPr/>
    </dgm:pt>
    <dgm:pt modelId="{5A0D2D84-6008-45E2-9291-E2C6F95A61A3}" type="pres">
      <dgm:prSet presAssocID="{FE7CD5AB-0EAE-40F6-AE40-ECBCB445F274}" presName="txSpace" presStyleCnt="0"/>
      <dgm:spPr/>
    </dgm:pt>
    <dgm:pt modelId="{7825C280-5E2C-43C5-B89D-8CF007B47B9E}" type="pres">
      <dgm:prSet presAssocID="{FE7CD5AB-0EAE-40F6-AE40-ECBCB445F274}" presName="desTx" presStyleLbl="revTx" presStyleIdx="3" presStyleCnt="6">
        <dgm:presLayoutVars/>
      </dgm:prSet>
      <dgm:spPr/>
    </dgm:pt>
    <dgm:pt modelId="{492E5E1A-CF65-4099-85E8-96A9D4AFC76D}" type="pres">
      <dgm:prSet presAssocID="{00C7CC57-D4E9-4E3C-A228-BFA5746438CA}" presName="sibTrans" presStyleCnt="0"/>
      <dgm:spPr/>
    </dgm:pt>
    <dgm:pt modelId="{EB9642DA-CB5E-4F9F-810C-6F01500B1AFA}" type="pres">
      <dgm:prSet presAssocID="{4DEDCD12-E5F3-4540-8F97-9569FBA4227A}" presName="compNode" presStyleCnt="0"/>
      <dgm:spPr/>
    </dgm:pt>
    <dgm:pt modelId="{E020726C-391D-4BBC-9616-FFBE09F4D9F1}" type="pres">
      <dgm:prSet presAssocID="{4DEDCD12-E5F3-4540-8F97-9569FBA422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73C42CF2-6D49-463B-A5BF-11050AA2D950}" type="pres">
      <dgm:prSet presAssocID="{4DEDCD12-E5F3-4540-8F97-9569FBA4227A}" presName="iconSpace" presStyleCnt="0"/>
      <dgm:spPr/>
    </dgm:pt>
    <dgm:pt modelId="{ED3E6E99-4A20-42A6-8A8C-90D4097D902B}" type="pres">
      <dgm:prSet presAssocID="{4DEDCD12-E5F3-4540-8F97-9569FBA4227A}" presName="parTx" presStyleLbl="revTx" presStyleIdx="4" presStyleCnt="6">
        <dgm:presLayoutVars>
          <dgm:chMax val="0"/>
          <dgm:chPref val="0"/>
        </dgm:presLayoutVars>
      </dgm:prSet>
      <dgm:spPr/>
    </dgm:pt>
    <dgm:pt modelId="{37A0887F-1251-45F7-ACF6-C70F831C8E45}" type="pres">
      <dgm:prSet presAssocID="{4DEDCD12-E5F3-4540-8F97-9569FBA4227A}" presName="txSpace" presStyleCnt="0"/>
      <dgm:spPr/>
    </dgm:pt>
    <dgm:pt modelId="{9B8BA6F5-5B6B-4682-BAD6-C75E1A0CE884}" type="pres">
      <dgm:prSet presAssocID="{4DEDCD12-E5F3-4540-8F97-9569FBA4227A}" presName="desTx" presStyleLbl="revTx" presStyleIdx="5" presStyleCnt="6">
        <dgm:presLayoutVars/>
      </dgm:prSet>
      <dgm:spPr/>
    </dgm:pt>
  </dgm:ptLst>
  <dgm:cxnLst>
    <dgm:cxn modelId="{C0F62D00-7201-6D43-B17C-BF19DD161F47}" type="presOf" srcId="{7708078F-7440-474A-9006-010FB6C97BB7}" destId="{7825C280-5E2C-43C5-B89D-8CF007B47B9E}" srcOrd="0" destOrd="1" presId="urn:microsoft.com/office/officeart/2018/5/layout/CenteredIconLabelDescriptionList"/>
    <dgm:cxn modelId="{99E5B51D-6E3D-BB4A-8C29-BCE0023CCFF8}" type="presOf" srcId="{70D3DE5F-F8F4-416A-87BF-5EA577D2DAF7}" destId="{0BB918B4-EE73-4867-B987-388E214DCC37}" srcOrd="0" destOrd="0" presId="urn:microsoft.com/office/officeart/2018/5/layout/CenteredIconLabelDescriptionList"/>
    <dgm:cxn modelId="{58C4672E-8DA3-462A-B5EA-92F6875ECF4E}" srcId="{FE7CD5AB-0EAE-40F6-AE40-ECBCB445F274}" destId="{853D9BE2-AA66-4507-B22A-5D9E2697DEDF}" srcOrd="0" destOrd="0" parTransId="{0026C589-E33B-47F2-BC78-B9F29993255A}" sibTransId="{08C311BA-7C26-42AD-90D7-1F627C68A668}"/>
    <dgm:cxn modelId="{E690BA36-5027-194F-8374-D58B16EC1891}" type="presOf" srcId="{4DEDCD12-E5F3-4540-8F97-9569FBA4227A}" destId="{ED3E6E99-4A20-42A6-8A8C-90D4097D902B}" srcOrd="0" destOrd="0" presId="urn:microsoft.com/office/officeart/2018/5/layout/CenteredIconLabelDescriptionList"/>
    <dgm:cxn modelId="{0C09474E-E73D-AE4F-8453-D056F4506496}" type="presOf" srcId="{55144626-6345-4ADD-92B6-624CB7B16685}" destId="{A235C421-08AC-4F46-968D-4E4E176E68F5}" srcOrd="0" destOrd="0" presId="urn:microsoft.com/office/officeart/2018/5/layout/CenteredIconLabelDescriptionList"/>
    <dgm:cxn modelId="{BF332E54-ED71-41A5-B1F7-72D9B67403EC}" srcId="{55144626-6345-4ADD-92B6-624CB7B16685}" destId="{B6BB0588-9297-4D0A-8F28-9339D27B02F6}" srcOrd="0" destOrd="0" parTransId="{5CFE023F-6EF9-4244-B56F-819B584A9609}" sibTransId="{82575D3E-3297-48D2-B028-4E123FBDE62C}"/>
    <dgm:cxn modelId="{7556196E-70F5-416A-AF14-72C6AE8F7CCB}" srcId="{B6BB0588-9297-4D0A-8F28-9339D27B02F6}" destId="{C64DC678-3A1B-4B1B-AB28-D58F3C6A8C64}" srcOrd="1" destOrd="0" parTransId="{5CC60D0E-66AE-4E91-B7B5-31818DE4C884}" sibTransId="{15D94361-E1CF-42A8-A114-1DA30E24F7A6}"/>
    <dgm:cxn modelId="{44E21A72-A156-AA4E-BCA0-12A8EA412DDE}" type="presOf" srcId="{B6BB0588-9297-4D0A-8F28-9339D27B02F6}" destId="{F5376C41-DD7E-4992-AF1E-4D3E4FC3E82F}" srcOrd="0" destOrd="0" presId="urn:microsoft.com/office/officeart/2018/5/layout/CenteredIconLabelDescriptionList"/>
    <dgm:cxn modelId="{73B4CB75-6563-4E27-915A-E954DA4D340D}" srcId="{4DEDCD12-E5F3-4540-8F97-9569FBA4227A}" destId="{9353D9D8-3AFF-481D-97B6-5863593DB748}" srcOrd="0" destOrd="0" parTransId="{84281E54-76A8-4B7C-B5B1-457E56857325}" sibTransId="{C5D8CA32-9A5E-4AA4-9AEA-3644824F4D0C}"/>
    <dgm:cxn modelId="{EF50AC87-E8F1-49A8-B6CC-230715B32EFA}" srcId="{B6BB0588-9297-4D0A-8F28-9339D27B02F6}" destId="{70D3DE5F-F8F4-416A-87BF-5EA577D2DAF7}" srcOrd="0" destOrd="0" parTransId="{ADE2CB84-4907-4347-BA13-275AE4C9190C}" sibTransId="{8F69E5CB-8573-4B02-94C6-C40ADEF09FE0}"/>
    <dgm:cxn modelId="{E86DB69B-267E-B84F-9099-6B626E1FB2A7}" type="presOf" srcId="{853D9BE2-AA66-4507-B22A-5D9E2697DEDF}" destId="{7825C280-5E2C-43C5-B89D-8CF007B47B9E}" srcOrd="0" destOrd="0" presId="urn:microsoft.com/office/officeart/2018/5/layout/CenteredIconLabelDescriptionList"/>
    <dgm:cxn modelId="{84D714AD-BB5E-B049-9284-DC5A298C3C60}" type="presOf" srcId="{FE7CD5AB-0EAE-40F6-AE40-ECBCB445F274}" destId="{E43511C9-E92D-4788-AE6D-A810D03FAF72}" srcOrd="0" destOrd="0" presId="urn:microsoft.com/office/officeart/2018/5/layout/CenteredIconLabelDescriptionList"/>
    <dgm:cxn modelId="{34D506B3-174A-4214-BEE8-C46A22F7B8EC}" srcId="{55144626-6345-4ADD-92B6-624CB7B16685}" destId="{FE7CD5AB-0EAE-40F6-AE40-ECBCB445F274}" srcOrd="1" destOrd="0" parTransId="{B4540125-8322-4CD5-88B2-0C8EBDE72C2E}" sibTransId="{00C7CC57-D4E9-4E3C-A228-BFA5746438CA}"/>
    <dgm:cxn modelId="{27CA90DD-6701-2546-9DD1-5ED66FC9B59F}" type="presOf" srcId="{9353D9D8-3AFF-481D-97B6-5863593DB748}" destId="{9B8BA6F5-5B6B-4682-BAD6-C75E1A0CE884}" srcOrd="0" destOrd="0" presId="urn:microsoft.com/office/officeart/2018/5/layout/CenteredIconLabelDescriptionList"/>
    <dgm:cxn modelId="{F0B01FE6-C557-4605-94EE-FF40126C4745}" srcId="{55144626-6345-4ADD-92B6-624CB7B16685}" destId="{4DEDCD12-E5F3-4540-8F97-9569FBA4227A}" srcOrd="2" destOrd="0" parTransId="{443527C6-0120-46F9-AEDB-EC4DE1F93BE4}" sibTransId="{E4F62C00-C122-49FA-B962-77816968A1F9}"/>
    <dgm:cxn modelId="{018DF5F3-6657-014A-A8C0-5766900F816F}" type="presOf" srcId="{C64DC678-3A1B-4B1B-AB28-D58F3C6A8C64}" destId="{0BB918B4-EE73-4867-B987-388E214DCC37}" srcOrd="0" destOrd="1" presId="urn:microsoft.com/office/officeart/2018/5/layout/CenteredIconLabelDescriptionList"/>
    <dgm:cxn modelId="{5D774EF9-4E87-438D-AF0B-1399D043CE93}" srcId="{FE7CD5AB-0EAE-40F6-AE40-ECBCB445F274}" destId="{7708078F-7440-474A-9006-010FB6C97BB7}" srcOrd="1" destOrd="0" parTransId="{8CA171E0-18D3-427C-8150-09C8DFD4F2A4}" sibTransId="{1B9FBF69-C2A8-4B8E-AADA-1AD0D5201FB8}"/>
    <dgm:cxn modelId="{CC7ABE6D-43FC-1349-B303-0B57B8575CAD}" type="presParOf" srcId="{A235C421-08AC-4F46-968D-4E4E176E68F5}" destId="{0340D050-83D5-48CA-80AC-A89305AA8816}" srcOrd="0" destOrd="0" presId="urn:microsoft.com/office/officeart/2018/5/layout/CenteredIconLabelDescriptionList"/>
    <dgm:cxn modelId="{0815407C-18AE-F640-ACB1-985BC8FE1725}" type="presParOf" srcId="{0340D050-83D5-48CA-80AC-A89305AA8816}" destId="{81162C63-5422-4B75-B76B-F515B4FDC01C}" srcOrd="0" destOrd="0" presId="urn:microsoft.com/office/officeart/2018/5/layout/CenteredIconLabelDescriptionList"/>
    <dgm:cxn modelId="{1D52BACA-60DF-7944-8567-67568101EDF8}" type="presParOf" srcId="{0340D050-83D5-48CA-80AC-A89305AA8816}" destId="{B29D7379-E031-452D-9218-49337391F463}" srcOrd="1" destOrd="0" presId="urn:microsoft.com/office/officeart/2018/5/layout/CenteredIconLabelDescriptionList"/>
    <dgm:cxn modelId="{2BE4308A-A31D-284E-8EBF-7181129F63A6}" type="presParOf" srcId="{0340D050-83D5-48CA-80AC-A89305AA8816}" destId="{F5376C41-DD7E-4992-AF1E-4D3E4FC3E82F}" srcOrd="2" destOrd="0" presId="urn:microsoft.com/office/officeart/2018/5/layout/CenteredIconLabelDescriptionList"/>
    <dgm:cxn modelId="{772D6920-1290-CE49-90C4-E11F467A6467}" type="presParOf" srcId="{0340D050-83D5-48CA-80AC-A89305AA8816}" destId="{17608DAA-2975-4CF4-8598-50569CDD1B68}" srcOrd="3" destOrd="0" presId="urn:microsoft.com/office/officeart/2018/5/layout/CenteredIconLabelDescriptionList"/>
    <dgm:cxn modelId="{CF2CBBDB-1A8A-A846-8B49-36078247E722}" type="presParOf" srcId="{0340D050-83D5-48CA-80AC-A89305AA8816}" destId="{0BB918B4-EE73-4867-B987-388E214DCC37}" srcOrd="4" destOrd="0" presId="urn:microsoft.com/office/officeart/2018/5/layout/CenteredIconLabelDescriptionList"/>
    <dgm:cxn modelId="{7021C9C0-C083-944C-9B60-471FE6D902C0}" type="presParOf" srcId="{A235C421-08AC-4F46-968D-4E4E176E68F5}" destId="{FD1203FE-11A5-441A-8E0B-2671F9A43870}" srcOrd="1" destOrd="0" presId="urn:microsoft.com/office/officeart/2018/5/layout/CenteredIconLabelDescriptionList"/>
    <dgm:cxn modelId="{4D5DB75F-5E55-3B45-8303-0BB9CD816924}" type="presParOf" srcId="{A235C421-08AC-4F46-968D-4E4E176E68F5}" destId="{5307B19C-4DAD-421C-A34E-FA80BAE7D8E3}" srcOrd="2" destOrd="0" presId="urn:microsoft.com/office/officeart/2018/5/layout/CenteredIconLabelDescriptionList"/>
    <dgm:cxn modelId="{07C0E0BB-3987-B140-847E-C20A5EC9BEFB}" type="presParOf" srcId="{5307B19C-4DAD-421C-A34E-FA80BAE7D8E3}" destId="{7EC15F18-3AEA-4DC6-9E64-CF4C74B2EB2B}" srcOrd="0" destOrd="0" presId="urn:microsoft.com/office/officeart/2018/5/layout/CenteredIconLabelDescriptionList"/>
    <dgm:cxn modelId="{577B364D-CEED-D149-A502-AA0847CBBD83}" type="presParOf" srcId="{5307B19C-4DAD-421C-A34E-FA80BAE7D8E3}" destId="{A9C26B59-EA53-41CD-8010-36E398D85363}" srcOrd="1" destOrd="0" presId="urn:microsoft.com/office/officeart/2018/5/layout/CenteredIconLabelDescriptionList"/>
    <dgm:cxn modelId="{C2E6ADC3-1EB4-8646-B278-0EF7C04277DE}" type="presParOf" srcId="{5307B19C-4DAD-421C-A34E-FA80BAE7D8E3}" destId="{E43511C9-E92D-4788-AE6D-A810D03FAF72}" srcOrd="2" destOrd="0" presId="urn:microsoft.com/office/officeart/2018/5/layout/CenteredIconLabelDescriptionList"/>
    <dgm:cxn modelId="{52B9AB52-79A6-A747-BBA5-6356ECBE5283}" type="presParOf" srcId="{5307B19C-4DAD-421C-A34E-FA80BAE7D8E3}" destId="{5A0D2D84-6008-45E2-9291-E2C6F95A61A3}" srcOrd="3" destOrd="0" presId="urn:microsoft.com/office/officeart/2018/5/layout/CenteredIconLabelDescriptionList"/>
    <dgm:cxn modelId="{9317D466-33D1-1048-B0F4-4BD5C7B3608A}" type="presParOf" srcId="{5307B19C-4DAD-421C-A34E-FA80BAE7D8E3}" destId="{7825C280-5E2C-43C5-B89D-8CF007B47B9E}" srcOrd="4" destOrd="0" presId="urn:microsoft.com/office/officeart/2018/5/layout/CenteredIconLabelDescriptionList"/>
    <dgm:cxn modelId="{BE05FFC6-2FFD-214F-AA66-1D3C6913256B}" type="presParOf" srcId="{A235C421-08AC-4F46-968D-4E4E176E68F5}" destId="{492E5E1A-CF65-4099-85E8-96A9D4AFC76D}" srcOrd="3" destOrd="0" presId="urn:microsoft.com/office/officeart/2018/5/layout/CenteredIconLabelDescriptionList"/>
    <dgm:cxn modelId="{5E90FB8E-4420-E348-BE36-A0F83A6164DF}" type="presParOf" srcId="{A235C421-08AC-4F46-968D-4E4E176E68F5}" destId="{EB9642DA-CB5E-4F9F-810C-6F01500B1AFA}" srcOrd="4" destOrd="0" presId="urn:microsoft.com/office/officeart/2018/5/layout/CenteredIconLabelDescriptionList"/>
    <dgm:cxn modelId="{CB73C313-3ED2-DE46-B548-CDD0747AA82D}" type="presParOf" srcId="{EB9642DA-CB5E-4F9F-810C-6F01500B1AFA}" destId="{E020726C-391D-4BBC-9616-FFBE09F4D9F1}" srcOrd="0" destOrd="0" presId="urn:microsoft.com/office/officeart/2018/5/layout/CenteredIconLabelDescriptionList"/>
    <dgm:cxn modelId="{194257D2-2635-2D4F-B44F-20DBB876AF6E}" type="presParOf" srcId="{EB9642DA-CB5E-4F9F-810C-6F01500B1AFA}" destId="{73C42CF2-6D49-463B-A5BF-11050AA2D950}" srcOrd="1" destOrd="0" presId="urn:microsoft.com/office/officeart/2018/5/layout/CenteredIconLabelDescriptionList"/>
    <dgm:cxn modelId="{B60A710B-985E-8748-B8C3-E10B9BA5D2C3}" type="presParOf" srcId="{EB9642DA-CB5E-4F9F-810C-6F01500B1AFA}" destId="{ED3E6E99-4A20-42A6-8A8C-90D4097D902B}" srcOrd="2" destOrd="0" presId="urn:microsoft.com/office/officeart/2018/5/layout/CenteredIconLabelDescriptionList"/>
    <dgm:cxn modelId="{FA2735E8-119C-C242-B9FC-F7A1EA334D8F}" type="presParOf" srcId="{EB9642DA-CB5E-4F9F-810C-6F01500B1AFA}" destId="{37A0887F-1251-45F7-ACF6-C70F831C8E45}" srcOrd="3" destOrd="0" presId="urn:microsoft.com/office/officeart/2018/5/layout/CenteredIconLabelDescriptionList"/>
    <dgm:cxn modelId="{04726FBA-B5B4-A24C-8E05-A67D85E68963}" type="presParOf" srcId="{EB9642DA-CB5E-4F9F-810C-6F01500B1AFA}" destId="{9B8BA6F5-5B6B-4682-BAD6-C75E1A0CE88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4257DC-3662-4456-BF54-6CB1D673FF3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D8C8DBA-84C7-43E6-AB4B-63CFA14A041C}">
      <dgm:prSet/>
      <dgm:spPr/>
      <dgm:t>
        <a:bodyPr/>
        <a:lstStyle/>
        <a:p>
          <a:pPr>
            <a:defRPr b="1"/>
          </a:pPr>
          <a:r>
            <a:rPr lang="en-IN" b="1" i="0" dirty="0"/>
            <a:t>Initial Investment Cost:</a:t>
          </a:r>
          <a:endParaRPr lang="en-US" dirty="0"/>
        </a:p>
      </dgm:t>
    </dgm:pt>
    <dgm:pt modelId="{5CD48748-5D86-4B4C-B753-05D4B70FA487}" type="parTrans" cxnId="{E40ACCF9-C24E-48B8-AD34-B8109231A3BB}">
      <dgm:prSet/>
      <dgm:spPr/>
      <dgm:t>
        <a:bodyPr/>
        <a:lstStyle/>
        <a:p>
          <a:endParaRPr lang="en-US"/>
        </a:p>
      </dgm:t>
    </dgm:pt>
    <dgm:pt modelId="{C168C69E-62D8-41C9-8066-818A906CD8D5}" type="sibTrans" cxnId="{E40ACCF9-C24E-48B8-AD34-B8109231A3BB}">
      <dgm:prSet/>
      <dgm:spPr/>
      <dgm:t>
        <a:bodyPr/>
        <a:lstStyle/>
        <a:p>
          <a:endParaRPr lang="en-US"/>
        </a:p>
      </dgm:t>
    </dgm:pt>
    <dgm:pt modelId="{F998CFFD-D132-49D1-A011-D057518BE0C0}">
      <dgm:prSet/>
      <dgm:spPr/>
      <dgm:t>
        <a:bodyPr/>
        <a:lstStyle/>
        <a:p>
          <a:r>
            <a:rPr lang="en-IN" b="0" i="0" dirty="0"/>
            <a:t>High upfront costs for solar panel installation</a:t>
          </a:r>
          <a:endParaRPr lang="en-US" dirty="0"/>
        </a:p>
      </dgm:t>
    </dgm:pt>
    <dgm:pt modelId="{E9124470-4FC7-4E43-BBE7-D2CEE67DABFA}" type="parTrans" cxnId="{84866D4B-F0B6-4826-A700-51055771322C}">
      <dgm:prSet/>
      <dgm:spPr/>
      <dgm:t>
        <a:bodyPr/>
        <a:lstStyle/>
        <a:p>
          <a:endParaRPr lang="en-US"/>
        </a:p>
      </dgm:t>
    </dgm:pt>
    <dgm:pt modelId="{67A26B3A-4FC5-4742-9BCC-61E18FDBF2F7}" type="sibTrans" cxnId="{84866D4B-F0B6-4826-A700-51055771322C}">
      <dgm:prSet/>
      <dgm:spPr/>
      <dgm:t>
        <a:bodyPr/>
        <a:lstStyle/>
        <a:p>
          <a:endParaRPr lang="en-US"/>
        </a:p>
      </dgm:t>
    </dgm:pt>
    <dgm:pt modelId="{BFBA5BCE-E60F-433E-AA33-3FC44B15BEBB}">
      <dgm:prSet/>
      <dgm:spPr/>
      <dgm:t>
        <a:bodyPr/>
        <a:lstStyle/>
        <a:p>
          <a:pPr>
            <a:defRPr b="1"/>
          </a:pPr>
          <a:r>
            <a:rPr lang="en-IN" b="1" i="0" dirty="0"/>
            <a:t>Intermittency:</a:t>
          </a:r>
          <a:endParaRPr lang="en-US" dirty="0"/>
        </a:p>
      </dgm:t>
    </dgm:pt>
    <dgm:pt modelId="{A8ABF442-7D81-45BA-BF8E-4D8279D4DE52}" type="parTrans" cxnId="{B74A0E50-491E-4133-AC7F-9686C9979710}">
      <dgm:prSet/>
      <dgm:spPr/>
      <dgm:t>
        <a:bodyPr/>
        <a:lstStyle/>
        <a:p>
          <a:endParaRPr lang="en-US"/>
        </a:p>
      </dgm:t>
    </dgm:pt>
    <dgm:pt modelId="{1A672AC6-57BA-4551-94C1-AF807001634E}" type="sibTrans" cxnId="{B74A0E50-491E-4133-AC7F-9686C9979710}">
      <dgm:prSet/>
      <dgm:spPr/>
      <dgm:t>
        <a:bodyPr/>
        <a:lstStyle/>
        <a:p>
          <a:endParaRPr lang="en-US"/>
        </a:p>
      </dgm:t>
    </dgm:pt>
    <dgm:pt modelId="{BAD3DD79-10A8-472C-B19A-90124B8BB55F}">
      <dgm:prSet/>
      <dgm:spPr/>
      <dgm:t>
        <a:bodyPr/>
        <a:lstStyle/>
        <a:p>
          <a:r>
            <a:rPr lang="en-IN" b="0" i="0" dirty="0"/>
            <a:t>Solar power generation depends on sunlight availability</a:t>
          </a:r>
          <a:endParaRPr lang="en-US" dirty="0"/>
        </a:p>
      </dgm:t>
    </dgm:pt>
    <dgm:pt modelId="{D7A42C59-B0CE-4207-9E66-FCCB6C983226}" type="parTrans" cxnId="{8AA4014F-8787-4B98-92D9-D2BC9114C177}">
      <dgm:prSet/>
      <dgm:spPr/>
      <dgm:t>
        <a:bodyPr/>
        <a:lstStyle/>
        <a:p>
          <a:endParaRPr lang="en-US"/>
        </a:p>
      </dgm:t>
    </dgm:pt>
    <dgm:pt modelId="{BC36134A-369E-42AF-8356-EA93EDC6818F}" type="sibTrans" cxnId="{8AA4014F-8787-4B98-92D9-D2BC9114C177}">
      <dgm:prSet/>
      <dgm:spPr/>
      <dgm:t>
        <a:bodyPr/>
        <a:lstStyle/>
        <a:p>
          <a:endParaRPr lang="en-US"/>
        </a:p>
      </dgm:t>
    </dgm:pt>
    <dgm:pt modelId="{D340C80A-2544-45C3-8B41-C3637BD83713}">
      <dgm:prSet/>
      <dgm:spPr/>
      <dgm:t>
        <a:bodyPr/>
        <a:lstStyle/>
        <a:p>
          <a:pPr>
            <a:defRPr b="1"/>
          </a:pPr>
          <a:r>
            <a:rPr lang="en-IN" b="1" i="0" dirty="0"/>
            <a:t>Weather Dependence:</a:t>
          </a:r>
          <a:endParaRPr lang="en-US" dirty="0"/>
        </a:p>
      </dgm:t>
    </dgm:pt>
    <dgm:pt modelId="{D085FAF5-7A88-462B-A2CC-B812E62ED235}" type="parTrans" cxnId="{02303189-398C-4DAB-B499-57DB4296B7CB}">
      <dgm:prSet/>
      <dgm:spPr/>
      <dgm:t>
        <a:bodyPr/>
        <a:lstStyle/>
        <a:p>
          <a:endParaRPr lang="en-US"/>
        </a:p>
      </dgm:t>
    </dgm:pt>
    <dgm:pt modelId="{33F3638D-E56B-4210-B6A0-A60C9887E1E0}" type="sibTrans" cxnId="{02303189-398C-4DAB-B499-57DB4296B7CB}">
      <dgm:prSet/>
      <dgm:spPr/>
      <dgm:t>
        <a:bodyPr/>
        <a:lstStyle/>
        <a:p>
          <a:endParaRPr lang="en-US"/>
        </a:p>
      </dgm:t>
    </dgm:pt>
    <dgm:pt modelId="{E7F6EDEC-7A25-4267-AB7C-370ACFF6F08D}">
      <dgm:prSet/>
      <dgm:spPr/>
      <dgm:t>
        <a:bodyPr/>
        <a:lstStyle/>
        <a:p>
          <a:r>
            <a:rPr lang="en-IN" b="0" i="0" dirty="0"/>
            <a:t>Cloudy or rainy weather can reduce power output</a:t>
          </a:r>
          <a:endParaRPr lang="en-US" dirty="0"/>
        </a:p>
      </dgm:t>
    </dgm:pt>
    <dgm:pt modelId="{5E838DC1-41C9-4461-9B9D-81C66A1F2F3D}" type="parTrans" cxnId="{A12A5432-C6BB-4902-8DAF-B277C6D45CB7}">
      <dgm:prSet/>
      <dgm:spPr/>
      <dgm:t>
        <a:bodyPr/>
        <a:lstStyle/>
        <a:p>
          <a:endParaRPr lang="en-US"/>
        </a:p>
      </dgm:t>
    </dgm:pt>
    <dgm:pt modelId="{738F5A1C-6530-4D08-AC23-C2F1619EEC7F}" type="sibTrans" cxnId="{A12A5432-C6BB-4902-8DAF-B277C6D45CB7}">
      <dgm:prSet/>
      <dgm:spPr/>
      <dgm:t>
        <a:bodyPr/>
        <a:lstStyle/>
        <a:p>
          <a:endParaRPr lang="en-US"/>
        </a:p>
      </dgm:t>
    </dgm:pt>
    <dgm:pt modelId="{303A4CBE-491C-4123-8FDF-4E27AF787BEE}">
      <dgm:prSet/>
      <dgm:spPr/>
      <dgm:t>
        <a:bodyPr/>
        <a:lstStyle/>
        <a:p>
          <a:pPr>
            <a:defRPr b="1"/>
          </a:pPr>
          <a:r>
            <a:rPr lang="en-IN" b="1" i="0"/>
            <a:t>Land Use:</a:t>
          </a:r>
          <a:endParaRPr lang="en-US"/>
        </a:p>
      </dgm:t>
    </dgm:pt>
    <dgm:pt modelId="{274A4C35-80AF-4594-AD8D-6F5CB820BEC6}" type="parTrans" cxnId="{4FEF8174-61A0-4AD5-9F60-0BE0094D47D9}">
      <dgm:prSet/>
      <dgm:spPr/>
      <dgm:t>
        <a:bodyPr/>
        <a:lstStyle/>
        <a:p>
          <a:endParaRPr lang="en-US"/>
        </a:p>
      </dgm:t>
    </dgm:pt>
    <dgm:pt modelId="{C9447D0E-5690-4603-8760-9E0ECE46DB50}" type="sibTrans" cxnId="{4FEF8174-61A0-4AD5-9F60-0BE0094D47D9}">
      <dgm:prSet/>
      <dgm:spPr/>
      <dgm:t>
        <a:bodyPr/>
        <a:lstStyle/>
        <a:p>
          <a:endParaRPr lang="en-US"/>
        </a:p>
      </dgm:t>
    </dgm:pt>
    <dgm:pt modelId="{D4FB34A0-0F24-40D6-B867-248051FA20C9}">
      <dgm:prSet/>
      <dgm:spPr/>
      <dgm:t>
        <a:bodyPr/>
        <a:lstStyle/>
        <a:p>
          <a:r>
            <a:rPr lang="en-IN" b="0" i="0" dirty="0"/>
            <a:t>Large-scale solar power plants require significant land area</a:t>
          </a:r>
          <a:endParaRPr lang="en-US" dirty="0"/>
        </a:p>
      </dgm:t>
    </dgm:pt>
    <dgm:pt modelId="{42B70A72-36F7-4704-8054-9146C2999735}" type="parTrans" cxnId="{3BF0625D-B30B-4777-B5D0-730057A413B2}">
      <dgm:prSet/>
      <dgm:spPr/>
      <dgm:t>
        <a:bodyPr/>
        <a:lstStyle/>
        <a:p>
          <a:endParaRPr lang="en-US"/>
        </a:p>
      </dgm:t>
    </dgm:pt>
    <dgm:pt modelId="{A2F928C2-CE32-49B7-8E16-DF01D5DF8566}" type="sibTrans" cxnId="{3BF0625D-B30B-4777-B5D0-730057A413B2}">
      <dgm:prSet/>
      <dgm:spPr/>
      <dgm:t>
        <a:bodyPr/>
        <a:lstStyle/>
        <a:p>
          <a:endParaRPr lang="en-US"/>
        </a:p>
      </dgm:t>
    </dgm:pt>
    <dgm:pt modelId="{0C543205-34A6-4E62-AE37-66319BED833C}" type="pres">
      <dgm:prSet presAssocID="{5D4257DC-3662-4456-BF54-6CB1D673FF32}" presName="root" presStyleCnt="0">
        <dgm:presLayoutVars>
          <dgm:dir/>
          <dgm:resizeHandles val="exact"/>
        </dgm:presLayoutVars>
      </dgm:prSet>
      <dgm:spPr/>
    </dgm:pt>
    <dgm:pt modelId="{85CF033C-6375-4BBC-9F2C-B8C9D5B57ED9}" type="pres">
      <dgm:prSet presAssocID="{DD8C8DBA-84C7-43E6-AB4B-63CFA14A041C}" presName="compNode" presStyleCnt="0"/>
      <dgm:spPr/>
    </dgm:pt>
    <dgm:pt modelId="{6B9C09E3-BF21-4D0D-88C6-C454731AD994}" type="pres">
      <dgm:prSet presAssocID="{DD8C8DBA-84C7-43E6-AB4B-63CFA14A04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3E94268-4AC3-4179-9F84-DF755D41A30F}" type="pres">
      <dgm:prSet presAssocID="{DD8C8DBA-84C7-43E6-AB4B-63CFA14A041C}" presName="iconSpace" presStyleCnt="0"/>
      <dgm:spPr/>
    </dgm:pt>
    <dgm:pt modelId="{80AE642A-C790-4481-8CD3-9F363EC8A2C9}" type="pres">
      <dgm:prSet presAssocID="{DD8C8DBA-84C7-43E6-AB4B-63CFA14A041C}" presName="parTx" presStyleLbl="revTx" presStyleIdx="0" presStyleCnt="8">
        <dgm:presLayoutVars>
          <dgm:chMax val="0"/>
          <dgm:chPref val="0"/>
        </dgm:presLayoutVars>
      </dgm:prSet>
      <dgm:spPr/>
    </dgm:pt>
    <dgm:pt modelId="{0CADE591-DA5E-4999-9F72-C5F6934377DB}" type="pres">
      <dgm:prSet presAssocID="{DD8C8DBA-84C7-43E6-AB4B-63CFA14A041C}" presName="txSpace" presStyleCnt="0"/>
      <dgm:spPr/>
    </dgm:pt>
    <dgm:pt modelId="{675A1DDB-B2F8-424F-AFA9-02A22E59F46D}" type="pres">
      <dgm:prSet presAssocID="{DD8C8DBA-84C7-43E6-AB4B-63CFA14A041C}" presName="desTx" presStyleLbl="revTx" presStyleIdx="1" presStyleCnt="8">
        <dgm:presLayoutVars/>
      </dgm:prSet>
      <dgm:spPr/>
    </dgm:pt>
    <dgm:pt modelId="{F206D586-DFC9-4D8E-BE26-6C505F8097D4}" type="pres">
      <dgm:prSet presAssocID="{C168C69E-62D8-41C9-8066-818A906CD8D5}" presName="sibTrans" presStyleCnt="0"/>
      <dgm:spPr/>
    </dgm:pt>
    <dgm:pt modelId="{B416A94F-9344-4EDC-ACD1-7A303B0BCF92}" type="pres">
      <dgm:prSet presAssocID="{BFBA5BCE-E60F-433E-AA33-3FC44B15BEBB}" presName="compNode" presStyleCnt="0"/>
      <dgm:spPr/>
    </dgm:pt>
    <dgm:pt modelId="{C9B7C616-7D79-4CD0-94BB-516197F58ADA}" type="pres">
      <dgm:prSet presAssocID="{BFBA5BCE-E60F-433E-AA33-3FC44B15BE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E01AA05-C84D-4D9E-9D5C-79AE4904BDB6}" type="pres">
      <dgm:prSet presAssocID="{BFBA5BCE-E60F-433E-AA33-3FC44B15BEBB}" presName="iconSpace" presStyleCnt="0"/>
      <dgm:spPr/>
    </dgm:pt>
    <dgm:pt modelId="{5BFF990E-CE44-4ADD-8179-ACCAC0294345}" type="pres">
      <dgm:prSet presAssocID="{BFBA5BCE-E60F-433E-AA33-3FC44B15BEBB}" presName="parTx" presStyleLbl="revTx" presStyleIdx="2" presStyleCnt="8">
        <dgm:presLayoutVars>
          <dgm:chMax val="0"/>
          <dgm:chPref val="0"/>
        </dgm:presLayoutVars>
      </dgm:prSet>
      <dgm:spPr/>
    </dgm:pt>
    <dgm:pt modelId="{DDAA1944-D885-4657-9398-587D49D85111}" type="pres">
      <dgm:prSet presAssocID="{BFBA5BCE-E60F-433E-AA33-3FC44B15BEBB}" presName="txSpace" presStyleCnt="0"/>
      <dgm:spPr/>
    </dgm:pt>
    <dgm:pt modelId="{73F19E9A-1E2E-46D4-8B5F-D28D1054985A}" type="pres">
      <dgm:prSet presAssocID="{BFBA5BCE-E60F-433E-AA33-3FC44B15BEBB}" presName="desTx" presStyleLbl="revTx" presStyleIdx="3" presStyleCnt="8">
        <dgm:presLayoutVars/>
      </dgm:prSet>
      <dgm:spPr/>
    </dgm:pt>
    <dgm:pt modelId="{22C78831-215F-4F6A-8320-599CAC55505B}" type="pres">
      <dgm:prSet presAssocID="{1A672AC6-57BA-4551-94C1-AF807001634E}" presName="sibTrans" presStyleCnt="0"/>
      <dgm:spPr/>
    </dgm:pt>
    <dgm:pt modelId="{A5678C97-8066-44A2-8ECC-13838E64A7A4}" type="pres">
      <dgm:prSet presAssocID="{D340C80A-2544-45C3-8B41-C3637BD83713}" presName="compNode" presStyleCnt="0"/>
      <dgm:spPr/>
    </dgm:pt>
    <dgm:pt modelId="{850E38ED-63F0-428B-B96F-42F549203428}" type="pres">
      <dgm:prSet presAssocID="{D340C80A-2544-45C3-8B41-C3637BD837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7B6FC4F0-DD7C-4A9E-A953-FC2AC5859DBC}" type="pres">
      <dgm:prSet presAssocID="{D340C80A-2544-45C3-8B41-C3637BD83713}" presName="iconSpace" presStyleCnt="0"/>
      <dgm:spPr/>
    </dgm:pt>
    <dgm:pt modelId="{A571C694-AC5C-4674-8DC8-9FA22E567EF8}" type="pres">
      <dgm:prSet presAssocID="{D340C80A-2544-45C3-8B41-C3637BD83713}" presName="parTx" presStyleLbl="revTx" presStyleIdx="4" presStyleCnt="8">
        <dgm:presLayoutVars>
          <dgm:chMax val="0"/>
          <dgm:chPref val="0"/>
        </dgm:presLayoutVars>
      </dgm:prSet>
      <dgm:spPr/>
    </dgm:pt>
    <dgm:pt modelId="{27CCE48D-43B3-4911-B96C-EF4D0B5E9FC4}" type="pres">
      <dgm:prSet presAssocID="{D340C80A-2544-45C3-8B41-C3637BD83713}" presName="txSpace" presStyleCnt="0"/>
      <dgm:spPr/>
    </dgm:pt>
    <dgm:pt modelId="{0C81F310-46B5-4E17-B09C-3424DEDC91EF}" type="pres">
      <dgm:prSet presAssocID="{D340C80A-2544-45C3-8B41-C3637BD83713}" presName="desTx" presStyleLbl="revTx" presStyleIdx="5" presStyleCnt="8">
        <dgm:presLayoutVars/>
      </dgm:prSet>
      <dgm:spPr/>
    </dgm:pt>
    <dgm:pt modelId="{D02AD8A3-9771-435F-9B86-9435E574D38F}" type="pres">
      <dgm:prSet presAssocID="{33F3638D-E56B-4210-B6A0-A60C9887E1E0}" presName="sibTrans" presStyleCnt="0"/>
      <dgm:spPr/>
    </dgm:pt>
    <dgm:pt modelId="{4FFC8FF3-C978-40CD-9272-97BC2EC687D3}" type="pres">
      <dgm:prSet presAssocID="{303A4CBE-491C-4123-8FDF-4E27AF787BEE}" presName="compNode" presStyleCnt="0"/>
      <dgm:spPr/>
    </dgm:pt>
    <dgm:pt modelId="{68C78524-B314-47AB-8FC2-8203435E7085}" type="pres">
      <dgm:prSet presAssocID="{303A4CBE-491C-4123-8FDF-4E27AF787B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C5B6A337-F224-4C6B-846D-2EBA081E79F7}" type="pres">
      <dgm:prSet presAssocID="{303A4CBE-491C-4123-8FDF-4E27AF787BEE}" presName="iconSpace" presStyleCnt="0"/>
      <dgm:spPr/>
    </dgm:pt>
    <dgm:pt modelId="{1A297796-16AD-4A26-9581-C292A7C47DF9}" type="pres">
      <dgm:prSet presAssocID="{303A4CBE-491C-4123-8FDF-4E27AF787BEE}" presName="parTx" presStyleLbl="revTx" presStyleIdx="6" presStyleCnt="8">
        <dgm:presLayoutVars>
          <dgm:chMax val="0"/>
          <dgm:chPref val="0"/>
        </dgm:presLayoutVars>
      </dgm:prSet>
      <dgm:spPr/>
    </dgm:pt>
    <dgm:pt modelId="{E713D058-4A00-4201-818A-ED14622A83C7}" type="pres">
      <dgm:prSet presAssocID="{303A4CBE-491C-4123-8FDF-4E27AF787BEE}" presName="txSpace" presStyleCnt="0"/>
      <dgm:spPr/>
    </dgm:pt>
    <dgm:pt modelId="{0E4A5A3A-9152-4B0C-B621-496F3A9DCCD4}" type="pres">
      <dgm:prSet presAssocID="{303A4CBE-491C-4123-8FDF-4E27AF787BEE}" presName="desTx" presStyleLbl="revTx" presStyleIdx="7" presStyleCnt="8">
        <dgm:presLayoutVars/>
      </dgm:prSet>
      <dgm:spPr/>
    </dgm:pt>
  </dgm:ptLst>
  <dgm:cxnLst>
    <dgm:cxn modelId="{D29CD612-EE51-4510-9DD8-0D0DB5ADD96D}" type="presOf" srcId="{DD8C8DBA-84C7-43E6-AB4B-63CFA14A041C}" destId="{80AE642A-C790-4481-8CD3-9F363EC8A2C9}" srcOrd="0" destOrd="0" presId="urn:microsoft.com/office/officeart/2018/5/layout/CenteredIconLabelDescriptionList"/>
    <dgm:cxn modelId="{12C29A18-4BB8-45A2-A9A0-FF417DC0BB4C}" type="presOf" srcId="{F998CFFD-D132-49D1-A011-D057518BE0C0}" destId="{675A1DDB-B2F8-424F-AFA9-02A22E59F46D}" srcOrd="0" destOrd="0" presId="urn:microsoft.com/office/officeart/2018/5/layout/CenteredIconLabelDescriptionList"/>
    <dgm:cxn modelId="{159F8C29-A795-4AA6-9DCE-9AB837E70716}" type="presOf" srcId="{BFBA5BCE-E60F-433E-AA33-3FC44B15BEBB}" destId="{5BFF990E-CE44-4ADD-8179-ACCAC0294345}" srcOrd="0" destOrd="0" presId="urn:microsoft.com/office/officeart/2018/5/layout/CenteredIconLabelDescriptionList"/>
    <dgm:cxn modelId="{244D2B32-4074-4AD1-BCBC-56AC5EE2C49C}" type="presOf" srcId="{BAD3DD79-10A8-472C-B19A-90124B8BB55F}" destId="{73F19E9A-1E2E-46D4-8B5F-D28D1054985A}" srcOrd="0" destOrd="0" presId="urn:microsoft.com/office/officeart/2018/5/layout/CenteredIconLabelDescriptionList"/>
    <dgm:cxn modelId="{A12A5432-C6BB-4902-8DAF-B277C6D45CB7}" srcId="{D340C80A-2544-45C3-8B41-C3637BD83713}" destId="{E7F6EDEC-7A25-4267-AB7C-370ACFF6F08D}" srcOrd="0" destOrd="0" parTransId="{5E838DC1-41C9-4461-9B9D-81C66A1F2F3D}" sibTransId="{738F5A1C-6530-4D08-AC23-C2F1619EEC7F}"/>
    <dgm:cxn modelId="{84866D4B-F0B6-4826-A700-51055771322C}" srcId="{DD8C8DBA-84C7-43E6-AB4B-63CFA14A041C}" destId="{F998CFFD-D132-49D1-A011-D057518BE0C0}" srcOrd="0" destOrd="0" parTransId="{E9124470-4FC7-4E43-BBE7-D2CEE67DABFA}" sibTransId="{67A26B3A-4FC5-4742-9BCC-61E18FDBF2F7}"/>
    <dgm:cxn modelId="{8AA4014F-8787-4B98-92D9-D2BC9114C177}" srcId="{BFBA5BCE-E60F-433E-AA33-3FC44B15BEBB}" destId="{BAD3DD79-10A8-472C-B19A-90124B8BB55F}" srcOrd="0" destOrd="0" parTransId="{D7A42C59-B0CE-4207-9E66-FCCB6C983226}" sibTransId="{BC36134A-369E-42AF-8356-EA93EDC6818F}"/>
    <dgm:cxn modelId="{B74A0E50-491E-4133-AC7F-9686C9979710}" srcId="{5D4257DC-3662-4456-BF54-6CB1D673FF32}" destId="{BFBA5BCE-E60F-433E-AA33-3FC44B15BEBB}" srcOrd="1" destOrd="0" parTransId="{A8ABF442-7D81-45BA-BF8E-4D8279D4DE52}" sibTransId="{1A672AC6-57BA-4551-94C1-AF807001634E}"/>
    <dgm:cxn modelId="{3BF0625D-B30B-4777-B5D0-730057A413B2}" srcId="{303A4CBE-491C-4123-8FDF-4E27AF787BEE}" destId="{D4FB34A0-0F24-40D6-B867-248051FA20C9}" srcOrd="0" destOrd="0" parTransId="{42B70A72-36F7-4704-8054-9146C2999735}" sibTransId="{A2F928C2-CE32-49B7-8E16-DF01D5DF8566}"/>
    <dgm:cxn modelId="{4FEF8174-61A0-4AD5-9F60-0BE0094D47D9}" srcId="{5D4257DC-3662-4456-BF54-6CB1D673FF32}" destId="{303A4CBE-491C-4123-8FDF-4E27AF787BEE}" srcOrd="3" destOrd="0" parTransId="{274A4C35-80AF-4594-AD8D-6F5CB820BEC6}" sibTransId="{C9447D0E-5690-4603-8760-9E0ECE46DB50}"/>
    <dgm:cxn modelId="{02303189-398C-4DAB-B499-57DB4296B7CB}" srcId="{5D4257DC-3662-4456-BF54-6CB1D673FF32}" destId="{D340C80A-2544-45C3-8B41-C3637BD83713}" srcOrd="2" destOrd="0" parTransId="{D085FAF5-7A88-462B-A2CC-B812E62ED235}" sibTransId="{33F3638D-E56B-4210-B6A0-A60C9887E1E0}"/>
    <dgm:cxn modelId="{CB6D1F8E-8F43-41D9-8E01-579BB8D5BDD6}" type="presOf" srcId="{E7F6EDEC-7A25-4267-AB7C-370ACFF6F08D}" destId="{0C81F310-46B5-4E17-B09C-3424DEDC91EF}" srcOrd="0" destOrd="0" presId="urn:microsoft.com/office/officeart/2018/5/layout/CenteredIconLabelDescriptionList"/>
    <dgm:cxn modelId="{8282FCCA-F2B7-4801-90E4-AF8B213DD207}" type="presOf" srcId="{303A4CBE-491C-4123-8FDF-4E27AF787BEE}" destId="{1A297796-16AD-4A26-9581-C292A7C47DF9}" srcOrd="0" destOrd="0" presId="urn:microsoft.com/office/officeart/2018/5/layout/CenteredIconLabelDescriptionList"/>
    <dgm:cxn modelId="{14C012D0-C8E1-406C-871C-66E4110C6676}" type="presOf" srcId="{D340C80A-2544-45C3-8B41-C3637BD83713}" destId="{A571C694-AC5C-4674-8DC8-9FA22E567EF8}" srcOrd="0" destOrd="0" presId="urn:microsoft.com/office/officeart/2018/5/layout/CenteredIconLabelDescriptionList"/>
    <dgm:cxn modelId="{B3A497E8-7BCB-461F-B227-872A8F005F49}" type="presOf" srcId="{5D4257DC-3662-4456-BF54-6CB1D673FF32}" destId="{0C543205-34A6-4E62-AE37-66319BED833C}" srcOrd="0" destOrd="0" presId="urn:microsoft.com/office/officeart/2018/5/layout/CenteredIconLabelDescriptionList"/>
    <dgm:cxn modelId="{526B30EC-CA3D-400B-847C-C692ED64108C}" type="presOf" srcId="{D4FB34A0-0F24-40D6-B867-248051FA20C9}" destId="{0E4A5A3A-9152-4B0C-B621-496F3A9DCCD4}" srcOrd="0" destOrd="0" presId="urn:microsoft.com/office/officeart/2018/5/layout/CenteredIconLabelDescriptionList"/>
    <dgm:cxn modelId="{E40ACCF9-C24E-48B8-AD34-B8109231A3BB}" srcId="{5D4257DC-3662-4456-BF54-6CB1D673FF32}" destId="{DD8C8DBA-84C7-43E6-AB4B-63CFA14A041C}" srcOrd="0" destOrd="0" parTransId="{5CD48748-5D86-4B4C-B753-05D4B70FA487}" sibTransId="{C168C69E-62D8-41C9-8066-818A906CD8D5}"/>
    <dgm:cxn modelId="{0E153794-570D-4397-97A3-31C4CD2F1E83}" type="presParOf" srcId="{0C543205-34A6-4E62-AE37-66319BED833C}" destId="{85CF033C-6375-4BBC-9F2C-B8C9D5B57ED9}" srcOrd="0" destOrd="0" presId="urn:microsoft.com/office/officeart/2018/5/layout/CenteredIconLabelDescriptionList"/>
    <dgm:cxn modelId="{3D07A334-9982-4BEE-8CDB-EC176A5B269F}" type="presParOf" srcId="{85CF033C-6375-4BBC-9F2C-B8C9D5B57ED9}" destId="{6B9C09E3-BF21-4D0D-88C6-C454731AD994}" srcOrd="0" destOrd="0" presId="urn:microsoft.com/office/officeart/2018/5/layout/CenteredIconLabelDescriptionList"/>
    <dgm:cxn modelId="{FDE9324D-3B7A-4837-A1D5-D2EBA27EB6D6}" type="presParOf" srcId="{85CF033C-6375-4BBC-9F2C-B8C9D5B57ED9}" destId="{43E94268-4AC3-4179-9F84-DF755D41A30F}" srcOrd="1" destOrd="0" presId="urn:microsoft.com/office/officeart/2018/5/layout/CenteredIconLabelDescriptionList"/>
    <dgm:cxn modelId="{270EEEAB-38F0-420D-8E14-B4FD7ED0DFA9}" type="presParOf" srcId="{85CF033C-6375-4BBC-9F2C-B8C9D5B57ED9}" destId="{80AE642A-C790-4481-8CD3-9F363EC8A2C9}" srcOrd="2" destOrd="0" presId="urn:microsoft.com/office/officeart/2018/5/layout/CenteredIconLabelDescriptionList"/>
    <dgm:cxn modelId="{3B2DDE9F-B41C-4CED-881A-73A049977130}" type="presParOf" srcId="{85CF033C-6375-4BBC-9F2C-B8C9D5B57ED9}" destId="{0CADE591-DA5E-4999-9F72-C5F6934377DB}" srcOrd="3" destOrd="0" presId="urn:microsoft.com/office/officeart/2018/5/layout/CenteredIconLabelDescriptionList"/>
    <dgm:cxn modelId="{293AD419-A17E-4FE3-A827-F566DBD48ACB}" type="presParOf" srcId="{85CF033C-6375-4BBC-9F2C-B8C9D5B57ED9}" destId="{675A1DDB-B2F8-424F-AFA9-02A22E59F46D}" srcOrd="4" destOrd="0" presId="urn:microsoft.com/office/officeart/2018/5/layout/CenteredIconLabelDescriptionList"/>
    <dgm:cxn modelId="{22DA6BEF-4A81-4EA0-88A6-D553EC9E3E67}" type="presParOf" srcId="{0C543205-34A6-4E62-AE37-66319BED833C}" destId="{F206D586-DFC9-4D8E-BE26-6C505F8097D4}" srcOrd="1" destOrd="0" presId="urn:microsoft.com/office/officeart/2018/5/layout/CenteredIconLabelDescriptionList"/>
    <dgm:cxn modelId="{389CBA41-4D3C-4384-B184-77EB2FC2F7DA}" type="presParOf" srcId="{0C543205-34A6-4E62-AE37-66319BED833C}" destId="{B416A94F-9344-4EDC-ACD1-7A303B0BCF92}" srcOrd="2" destOrd="0" presId="urn:microsoft.com/office/officeart/2018/5/layout/CenteredIconLabelDescriptionList"/>
    <dgm:cxn modelId="{40CC535B-DB2F-4412-A1E1-06D7E1FAC6B4}" type="presParOf" srcId="{B416A94F-9344-4EDC-ACD1-7A303B0BCF92}" destId="{C9B7C616-7D79-4CD0-94BB-516197F58ADA}" srcOrd="0" destOrd="0" presId="urn:microsoft.com/office/officeart/2018/5/layout/CenteredIconLabelDescriptionList"/>
    <dgm:cxn modelId="{1FC8FC00-FC36-45B0-AD2E-7A400A9CC2B0}" type="presParOf" srcId="{B416A94F-9344-4EDC-ACD1-7A303B0BCF92}" destId="{CE01AA05-C84D-4D9E-9D5C-79AE4904BDB6}" srcOrd="1" destOrd="0" presId="urn:microsoft.com/office/officeart/2018/5/layout/CenteredIconLabelDescriptionList"/>
    <dgm:cxn modelId="{53BC1C71-854C-4504-91EB-375AD2ABF764}" type="presParOf" srcId="{B416A94F-9344-4EDC-ACD1-7A303B0BCF92}" destId="{5BFF990E-CE44-4ADD-8179-ACCAC0294345}" srcOrd="2" destOrd="0" presId="urn:microsoft.com/office/officeart/2018/5/layout/CenteredIconLabelDescriptionList"/>
    <dgm:cxn modelId="{1AA26690-27B8-4E64-A5FB-98B8A6C30EAC}" type="presParOf" srcId="{B416A94F-9344-4EDC-ACD1-7A303B0BCF92}" destId="{DDAA1944-D885-4657-9398-587D49D85111}" srcOrd="3" destOrd="0" presId="urn:microsoft.com/office/officeart/2018/5/layout/CenteredIconLabelDescriptionList"/>
    <dgm:cxn modelId="{E9305CE8-A924-4C84-B23B-C34EBC0D8311}" type="presParOf" srcId="{B416A94F-9344-4EDC-ACD1-7A303B0BCF92}" destId="{73F19E9A-1E2E-46D4-8B5F-D28D1054985A}" srcOrd="4" destOrd="0" presId="urn:microsoft.com/office/officeart/2018/5/layout/CenteredIconLabelDescriptionList"/>
    <dgm:cxn modelId="{2A7B8C80-6800-441C-9BC5-94E8F0E6B893}" type="presParOf" srcId="{0C543205-34A6-4E62-AE37-66319BED833C}" destId="{22C78831-215F-4F6A-8320-599CAC55505B}" srcOrd="3" destOrd="0" presId="urn:microsoft.com/office/officeart/2018/5/layout/CenteredIconLabelDescriptionList"/>
    <dgm:cxn modelId="{E93A5895-7531-49EF-8F09-161598539026}" type="presParOf" srcId="{0C543205-34A6-4E62-AE37-66319BED833C}" destId="{A5678C97-8066-44A2-8ECC-13838E64A7A4}" srcOrd="4" destOrd="0" presId="urn:microsoft.com/office/officeart/2018/5/layout/CenteredIconLabelDescriptionList"/>
    <dgm:cxn modelId="{1EAD9561-FDD7-49F1-9FA0-D172FE2374EF}" type="presParOf" srcId="{A5678C97-8066-44A2-8ECC-13838E64A7A4}" destId="{850E38ED-63F0-428B-B96F-42F549203428}" srcOrd="0" destOrd="0" presId="urn:microsoft.com/office/officeart/2018/5/layout/CenteredIconLabelDescriptionList"/>
    <dgm:cxn modelId="{35D763A8-DD6D-4721-9521-CAA3DCD8FEE3}" type="presParOf" srcId="{A5678C97-8066-44A2-8ECC-13838E64A7A4}" destId="{7B6FC4F0-DD7C-4A9E-A953-FC2AC5859DBC}" srcOrd="1" destOrd="0" presId="urn:microsoft.com/office/officeart/2018/5/layout/CenteredIconLabelDescriptionList"/>
    <dgm:cxn modelId="{EFF39E53-AECC-465E-9172-0D1981DCC4E5}" type="presParOf" srcId="{A5678C97-8066-44A2-8ECC-13838E64A7A4}" destId="{A571C694-AC5C-4674-8DC8-9FA22E567EF8}" srcOrd="2" destOrd="0" presId="urn:microsoft.com/office/officeart/2018/5/layout/CenteredIconLabelDescriptionList"/>
    <dgm:cxn modelId="{21CB8417-0499-4BF8-9293-C1CCD8A6D8AC}" type="presParOf" srcId="{A5678C97-8066-44A2-8ECC-13838E64A7A4}" destId="{27CCE48D-43B3-4911-B96C-EF4D0B5E9FC4}" srcOrd="3" destOrd="0" presId="urn:microsoft.com/office/officeart/2018/5/layout/CenteredIconLabelDescriptionList"/>
    <dgm:cxn modelId="{EAD47FF7-05B9-49CF-8BDB-466AAC8C6072}" type="presParOf" srcId="{A5678C97-8066-44A2-8ECC-13838E64A7A4}" destId="{0C81F310-46B5-4E17-B09C-3424DEDC91EF}" srcOrd="4" destOrd="0" presId="urn:microsoft.com/office/officeart/2018/5/layout/CenteredIconLabelDescriptionList"/>
    <dgm:cxn modelId="{5AE82BEA-A966-43AA-A488-F0C88532D594}" type="presParOf" srcId="{0C543205-34A6-4E62-AE37-66319BED833C}" destId="{D02AD8A3-9771-435F-9B86-9435E574D38F}" srcOrd="5" destOrd="0" presId="urn:microsoft.com/office/officeart/2018/5/layout/CenteredIconLabelDescriptionList"/>
    <dgm:cxn modelId="{E57FE5F7-2399-496D-8848-A387F37E81BE}" type="presParOf" srcId="{0C543205-34A6-4E62-AE37-66319BED833C}" destId="{4FFC8FF3-C978-40CD-9272-97BC2EC687D3}" srcOrd="6" destOrd="0" presId="urn:microsoft.com/office/officeart/2018/5/layout/CenteredIconLabelDescriptionList"/>
    <dgm:cxn modelId="{8144C14C-5BC7-4890-A05E-46BA8219C29A}" type="presParOf" srcId="{4FFC8FF3-C978-40CD-9272-97BC2EC687D3}" destId="{68C78524-B314-47AB-8FC2-8203435E7085}" srcOrd="0" destOrd="0" presId="urn:microsoft.com/office/officeart/2018/5/layout/CenteredIconLabelDescriptionList"/>
    <dgm:cxn modelId="{E8452DD4-2FA8-4A81-B378-E01AFAA9F76D}" type="presParOf" srcId="{4FFC8FF3-C978-40CD-9272-97BC2EC687D3}" destId="{C5B6A337-F224-4C6B-846D-2EBA081E79F7}" srcOrd="1" destOrd="0" presId="urn:microsoft.com/office/officeart/2018/5/layout/CenteredIconLabelDescriptionList"/>
    <dgm:cxn modelId="{6A6A9744-6B20-41C0-B503-F5A71D9E3ED5}" type="presParOf" srcId="{4FFC8FF3-C978-40CD-9272-97BC2EC687D3}" destId="{1A297796-16AD-4A26-9581-C292A7C47DF9}" srcOrd="2" destOrd="0" presId="urn:microsoft.com/office/officeart/2018/5/layout/CenteredIconLabelDescriptionList"/>
    <dgm:cxn modelId="{D041E55D-5EFC-4E56-87F1-FCD10E3589B1}" type="presParOf" srcId="{4FFC8FF3-C978-40CD-9272-97BC2EC687D3}" destId="{E713D058-4A00-4201-818A-ED14622A83C7}" srcOrd="3" destOrd="0" presId="urn:microsoft.com/office/officeart/2018/5/layout/CenteredIconLabelDescriptionList"/>
    <dgm:cxn modelId="{50DC5D16-5EC6-49B8-AF29-2EB7F70CEAAD}" type="presParOf" srcId="{4FFC8FF3-C978-40CD-9272-97BC2EC687D3}" destId="{0E4A5A3A-9152-4B0C-B621-496F3A9DCCD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094AD1-108F-4201-A906-9B2B819B14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CF2A4BF-0CD7-4EED-AD3A-4046FA0A046C}">
      <dgm:prSet/>
      <dgm:spPr/>
      <dgm:t>
        <a:bodyPr/>
        <a:lstStyle/>
        <a:p>
          <a:r>
            <a:rPr lang="en-IN" b="1" i="0" dirty="0"/>
            <a:t>Net Metering:</a:t>
          </a:r>
          <a:endParaRPr lang="en-US" dirty="0"/>
        </a:p>
      </dgm:t>
    </dgm:pt>
    <dgm:pt modelId="{0329BD75-299A-4275-AF96-1A4E787DD401}" type="parTrans" cxnId="{308D847E-62C1-4838-B673-226CF969373F}">
      <dgm:prSet/>
      <dgm:spPr/>
      <dgm:t>
        <a:bodyPr/>
        <a:lstStyle/>
        <a:p>
          <a:endParaRPr lang="en-US"/>
        </a:p>
      </dgm:t>
    </dgm:pt>
    <dgm:pt modelId="{356C96CD-B38D-4E10-9DA0-B10193641077}" type="sibTrans" cxnId="{308D847E-62C1-4838-B673-226CF969373F}">
      <dgm:prSet/>
      <dgm:spPr/>
      <dgm:t>
        <a:bodyPr/>
        <a:lstStyle/>
        <a:p>
          <a:endParaRPr lang="en-US"/>
        </a:p>
      </dgm:t>
    </dgm:pt>
    <dgm:pt modelId="{EA058374-1622-43C4-99D5-D871AE2040DD}">
      <dgm:prSet/>
      <dgm:spPr/>
      <dgm:t>
        <a:bodyPr/>
        <a:lstStyle/>
        <a:p>
          <a:r>
            <a:rPr lang="en-IN" b="0" i="0" dirty="0"/>
            <a:t>Policy that allows homeowners to sell excess solar power to the utility grid</a:t>
          </a:r>
          <a:endParaRPr lang="en-US" dirty="0"/>
        </a:p>
      </dgm:t>
    </dgm:pt>
    <dgm:pt modelId="{1DF0A777-7159-4AE1-98CB-BC17C06325B5}" type="parTrans" cxnId="{A57491AE-B5E9-4985-B69B-587514A83057}">
      <dgm:prSet/>
      <dgm:spPr/>
      <dgm:t>
        <a:bodyPr/>
        <a:lstStyle/>
        <a:p>
          <a:endParaRPr lang="en-US"/>
        </a:p>
      </dgm:t>
    </dgm:pt>
    <dgm:pt modelId="{D18CCFCA-90D8-442E-8F21-14AF7C1D9EE8}" type="sibTrans" cxnId="{A57491AE-B5E9-4985-B69B-587514A83057}">
      <dgm:prSet/>
      <dgm:spPr/>
      <dgm:t>
        <a:bodyPr/>
        <a:lstStyle/>
        <a:p>
          <a:endParaRPr lang="en-US"/>
        </a:p>
      </dgm:t>
    </dgm:pt>
    <dgm:pt modelId="{0C836F52-A6F4-40C7-ADA3-7397CE2F947F}">
      <dgm:prSet/>
      <dgm:spPr/>
      <dgm:t>
        <a:bodyPr/>
        <a:lstStyle/>
        <a:p>
          <a:r>
            <a:rPr lang="en-IN" b="1" i="0" dirty="0"/>
            <a:t>Tax Credits and Rebates:</a:t>
          </a:r>
          <a:endParaRPr lang="en-US" dirty="0"/>
        </a:p>
      </dgm:t>
    </dgm:pt>
    <dgm:pt modelId="{F792B0FA-4945-4B3A-A789-4CA652A4C546}" type="parTrans" cxnId="{58B35B97-08B2-4418-AEFE-8FD48FE069E3}">
      <dgm:prSet/>
      <dgm:spPr/>
      <dgm:t>
        <a:bodyPr/>
        <a:lstStyle/>
        <a:p>
          <a:endParaRPr lang="en-US"/>
        </a:p>
      </dgm:t>
    </dgm:pt>
    <dgm:pt modelId="{D626E6C7-EB4B-4C7D-932A-F39EFC9315F1}" type="sibTrans" cxnId="{58B35B97-08B2-4418-AEFE-8FD48FE069E3}">
      <dgm:prSet/>
      <dgm:spPr/>
      <dgm:t>
        <a:bodyPr/>
        <a:lstStyle/>
        <a:p>
          <a:endParaRPr lang="en-US"/>
        </a:p>
      </dgm:t>
    </dgm:pt>
    <dgm:pt modelId="{5A6B1536-533A-4EE4-A155-DDB6AEDF389D}">
      <dgm:prSet/>
      <dgm:spPr/>
      <dgm:t>
        <a:bodyPr/>
        <a:lstStyle/>
        <a:p>
          <a:r>
            <a:rPr lang="en-IN" b="0" i="0" dirty="0"/>
            <a:t>Government incentives to promote solar energy adoption</a:t>
          </a:r>
          <a:endParaRPr lang="en-US" dirty="0"/>
        </a:p>
      </dgm:t>
    </dgm:pt>
    <dgm:pt modelId="{3C8F0806-785A-4368-8B57-C849338A0D13}" type="parTrans" cxnId="{739DF75C-1F8B-4A00-9EB2-D7E68A99FDD9}">
      <dgm:prSet/>
      <dgm:spPr/>
      <dgm:t>
        <a:bodyPr/>
        <a:lstStyle/>
        <a:p>
          <a:endParaRPr lang="en-US"/>
        </a:p>
      </dgm:t>
    </dgm:pt>
    <dgm:pt modelId="{34B5EDAA-C7AA-40BF-BF46-D3687F6A9239}" type="sibTrans" cxnId="{739DF75C-1F8B-4A00-9EB2-D7E68A99FDD9}">
      <dgm:prSet/>
      <dgm:spPr/>
      <dgm:t>
        <a:bodyPr/>
        <a:lstStyle/>
        <a:p>
          <a:endParaRPr lang="en-US"/>
        </a:p>
      </dgm:t>
    </dgm:pt>
    <dgm:pt modelId="{A2F3F893-B52A-4783-A3CE-F1FA173BB19F}">
      <dgm:prSet/>
      <dgm:spPr/>
      <dgm:t>
        <a:bodyPr/>
        <a:lstStyle/>
        <a:p>
          <a:r>
            <a:rPr lang="en-IN" b="1" i="0" dirty="0"/>
            <a:t>Feed-in Tariffs:</a:t>
          </a:r>
          <a:endParaRPr lang="en-US" dirty="0"/>
        </a:p>
      </dgm:t>
    </dgm:pt>
    <dgm:pt modelId="{B79F29BF-2177-4F57-AFF4-EF5C6B91D09C}" type="parTrans" cxnId="{A142F0D0-19CA-4FA9-BC5C-DA51E347E51E}">
      <dgm:prSet/>
      <dgm:spPr/>
      <dgm:t>
        <a:bodyPr/>
        <a:lstStyle/>
        <a:p>
          <a:endParaRPr lang="en-US"/>
        </a:p>
      </dgm:t>
    </dgm:pt>
    <dgm:pt modelId="{437364B5-0D62-485A-919B-4F697B81ACE3}" type="sibTrans" cxnId="{A142F0D0-19CA-4FA9-BC5C-DA51E347E51E}">
      <dgm:prSet/>
      <dgm:spPr/>
      <dgm:t>
        <a:bodyPr/>
        <a:lstStyle/>
        <a:p>
          <a:endParaRPr lang="en-US"/>
        </a:p>
      </dgm:t>
    </dgm:pt>
    <dgm:pt modelId="{E05E0086-9D19-4C72-B64E-F068ECFB6B50}">
      <dgm:prSet/>
      <dgm:spPr/>
      <dgm:t>
        <a:bodyPr/>
        <a:lstStyle/>
        <a:p>
          <a:r>
            <a:rPr lang="en-IN" b="0" i="0" dirty="0"/>
            <a:t>Guaranteed price for electricity generated from renewable sources</a:t>
          </a:r>
          <a:endParaRPr lang="en-US" dirty="0"/>
        </a:p>
      </dgm:t>
    </dgm:pt>
    <dgm:pt modelId="{C66882B2-6113-4E33-A2C2-A18C61BAA6DF}" type="parTrans" cxnId="{FEF7CB3F-9637-461C-9730-AA3DD1461797}">
      <dgm:prSet/>
      <dgm:spPr/>
      <dgm:t>
        <a:bodyPr/>
        <a:lstStyle/>
        <a:p>
          <a:endParaRPr lang="en-US"/>
        </a:p>
      </dgm:t>
    </dgm:pt>
    <dgm:pt modelId="{84D829E8-FDB9-4F86-B28D-759192FAF908}" type="sibTrans" cxnId="{FEF7CB3F-9637-461C-9730-AA3DD1461797}">
      <dgm:prSet/>
      <dgm:spPr/>
      <dgm:t>
        <a:bodyPr/>
        <a:lstStyle/>
        <a:p>
          <a:endParaRPr lang="en-US"/>
        </a:p>
      </dgm:t>
    </dgm:pt>
    <dgm:pt modelId="{6A56908C-5CDB-46F1-931C-73202789E7F7}" type="pres">
      <dgm:prSet presAssocID="{1C094AD1-108F-4201-A906-9B2B819B1426}" presName="root" presStyleCnt="0">
        <dgm:presLayoutVars>
          <dgm:dir/>
          <dgm:resizeHandles val="exact"/>
        </dgm:presLayoutVars>
      </dgm:prSet>
      <dgm:spPr/>
    </dgm:pt>
    <dgm:pt modelId="{605A3427-A364-4875-AA37-FB3CFFD2EF24}" type="pres">
      <dgm:prSet presAssocID="{BCF2A4BF-0CD7-4EED-AD3A-4046FA0A046C}" presName="compNode" presStyleCnt="0"/>
      <dgm:spPr/>
    </dgm:pt>
    <dgm:pt modelId="{51A7D227-C748-4EBE-92DE-791B06786764}" type="pres">
      <dgm:prSet presAssocID="{BCF2A4BF-0CD7-4EED-AD3A-4046FA0A046C}" presName="bgRect" presStyleLbl="bgShp" presStyleIdx="0" presStyleCnt="3"/>
      <dgm:spPr/>
    </dgm:pt>
    <dgm:pt modelId="{91A3A380-8F88-4554-93BC-A371A14243CB}" type="pres">
      <dgm:prSet presAssocID="{BCF2A4BF-0CD7-4EED-AD3A-4046FA0A04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476F9516-9EA5-4205-8915-38EEA26C1C34}" type="pres">
      <dgm:prSet presAssocID="{BCF2A4BF-0CD7-4EED-AD3A-4046FA0A046C}" presName="spaceRect" presStyleCnt="0"/>
      <dgm:spPr/>
    </dgm:pt>
    <dgm:pt modelId="{0DFBB4F4-7B55-4AA8-A8A1-61DDC229D6FB}" type="pres">
      <dgm:prSet presAssocID="{BCF2A4BF-0CD7-4EED-AD3A-4046FA0A046C}" presName="parTx" presStyleLbl="revTx" presStyleIdx="0" presStyleCnt="6">
        <dgm:presLayoutVars>
          <dgm:chMax val="0"/>
          <dgm:chPref val="0"/>
        </dgm:presLayoutVars>
      </dgm:prSet>
      <dgm:spPr/>
    </dgm:pt>
    <dgm:pt modelId="{BEA0968E-5C9F-4BF1-BCD7-0DBBEB9614B0}" type="pres">
      <dgm:prSet presAssocID="{BCF2A4BF-0CD7-4EED-AD3A-4046FA0A046C}" presName="desTx" presStyleLbl="revTx" presStyleIdx="1" presStyleCnt="6">
        <dgm:presLayoutVars/>
      </dgm:prSet>
      <dgm:spPr/>
    </dgm:pt>
    <dgm:pt modelId="{59FDFF81-6EE4-42AA-99A3-7A6CEF80A4B8}" type="pres">
      <dgm:prSet presAssocID="{356C96CD-B38D-4E10-9DA0-B10193641077}" presName="sibTrans" presStyleCnt="0"/>
      <dgm:spPr/>
    </dgm:pt>
    <dgm:pt modelId="{7C1D1913-A017-4B38-8FC2-AA3248D9721D}" type="pres">
      <dgm:prSet presAssocID="{0C836F52-A6F4-40C7-ADA3-7397CE2F947F}" presName="compNode" presStyleCnt="0"/>
      <dgm:spPr/>
    </dgm:pt>
    <dgm:pt modelId="{FD0BF970-3522-4CFE-85EA-2377A154BB24}" type="pres">
      <dgm:prSet presAssocID="{0C836F52-A6F4-40C7-ADA3-7397CE2F947F}" presName="bgRect" presStyleLbl="bgShp" presStyleIdx="1" presStyleCnt="3"/>
      <dgm:spPr/>
    </dgm:pt>
    <dgm:pt modelId="{704F0010-5B35-4DD3-A846-5500D4EBE77A}" type="pres">
      <dgm:prSet presAssocID="{0C836F52-A6F4-40C7-ADA3-7397CE2F94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74C48EB-3B64-400E-A9CB-DFF6E8C710F3}" type="pres">
      <dgm:prSet presAssocID="{0C836F52-A6F4-40C7-ADA3-7397CE2F947F}" presName="spaceRect" presStyleCnt="0"/>
      <dgm:spPr/>
    </dgm:pt>
    <dgm:pt modelId="{40C34D9C-87A2-4F7E-B8C1-A2534B8CA4C1}" type="pres">
      <dgm:prSet presAssocID="{0C836F52-A6F4-40C7-ADA3-7397CE2F947F}" presName="parTx" presStyleLbl="revTx" presStyleIdx="2" presStyleCnt="6">
        <dgm:presLayoutVars>
          <dgm:chMax val="0"/>
          <dgm:chPref val="0"/>
        </dgm:presLayoutVars>
      </dgm:prSet>
      <dgm:spPr/>
    </dgm:pt>
    <dgm:pt modelId="{4BEF307E-CC58-4676-8D44-BA42D67875BA}" type="pres">
      <dgm:prSet presAssocID="{0C836F52-A6F4-40C7-ADA3-7397CE2F947F}" presName="desTx" presStyleLbl="revTx" presStyleIdx="3" presStyleCnt="6">
        <dgm:presLayoutVars/>
      </dgm:prSet>
      <dgm:spPr/>
    </dgm:pt>
    <dgm:pt modelId="{D29C5EFD-C51B-4CA8-8C9E-C1BFB44EC4F4}" type="pres">
      <dgm:prSet presAssocID="{D626E6C7-EB4B-4C7D-932A-F39EFC9315F1}" presName="sibTrans" presStyleCnt="0"/>
      <dgm:spPr/>
    </dgm:pt>
    <dgm:pt modelId="{213F8547-9A65-41CB-8746-E6BBC8843780}" type="pres">
      <dgm:prSet presAssocID="{A2F3F893-B52A-4783-A3CE-F1FA173BB19F}" presName="compNode" presStyleCnt="0"/>
      <dgm:spPr/>
    </dgm:pt>
    <dgm:pt modelId="{206C6B64-19DB-4BD3-B476-3BE6683BCE47}" type="pres">
      <dgm:prSet presAssocID="{A2F3F893-B52A-4783-A3CE-F1FA173BB19F}" presName="bgRect" presStyleLbl="bgShp" presStyleIdx="2" presStyleCnt="3"/>
      <dgm:spPr/>
    </dgm:pt>
    <dgm:pt modelId="{3F08577A-8075-4617-A540-597D45596463}" type="pres">
      <dgm:prSet presAssocID="{A2F3F893-B52A-4783-A3CE-F1FA173BB1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A688C742-FD5F-4F16-879D-4718ACC84B74}" type="pres">
      <dgm:prSet presAssocID="{A2F3F893-B52A-4783-A3CE-F1FA173BB19F}" presName="spaceRect" presStyleCnt="0"/>
      <dgm:spPr/>
    </dgm:pt>
    <dgm:pt modelId="{BA9D02B1-C8DE-4EC4-8119-674CE011310F}" type="pres">
      <dgm:prSet presAssocID="{A2F3F893-B52A-4783-A3CE-F1FA173BB19F}" presName="parTx" presStyleLbl="revTx" presStyleIdx="4" presStyleCnt="6">
        <dgm:presLayoutVars>
          <dgm:chMax val="0"/>
          <dgm:chPref val="0"/>
        </dgm:presLayoutVars>
      </dgm:prSet>
      <dgm:spPr/>
    </dgm:pt>
    <dgm:pt modelId="{111D70C8-32C2-4452-A69E-D5E63B03CBEF}" type="pres">
      <dgm:prSet presAssocID="{A2F3F893-B52A-4783-A3CE-F1FA173BB19F}" presName="desTx" presStyleLbl="revTx" presStyleIdx="5" presStyleCnt="6">
        <dgm:presLayoutVars/>
      </dgm:prSet>
      <dgm:spPr/>
    </dgm:pt>
  </dgm:ptLst>
  <dgm:cxnLst>
    <dgm:cxn modelId="{33136305-3162-4ACC-9CB9-9500C1D22C88}" type="presOf" srcId="{E05E0086-9D19-4C72-B64E-F068ECFB6B50}" destId="{111D70C8-32C2-4452-A69E-D5E63B03CBEF}" srcOrd="0" destOrd="0" presId="urn:microsoft.com/office/officeart/2018/2/layout/IconVerticalSolidList"/>
    <dgm:cxn modelId="{D6216C08-8164-456C-84C3-26BDBFD18DAE}" type="presOf" srcId="{0C836F52-A6F4-40C7-ADA3-7397CE2F947F}" destId="{40C34D9C-87A2-4F7E-B8C1-A2534B8CA4C1}" srcOrd="0" destOrd="0" presId="urn:microsoft.com/office/officeart/2018/2/layout/IconVerticalSolidList"/>
    <dgm:cxn modelId="{C482AB1E-1C0E-4D58-855E-EADF42766BC4}" type="presOf" srcId="{A2F3F893-B52A-4783-A3CE-F1FA173BB19F}" destId="{BA9D02B1-C8DE-4EC4-8119-674CE011310F}" srcOrd="0" destOrd="0" presId="urn:microsoft.com/office/officeart/2018/2/layout/IconVerticalSolidList"/>
    <dgm:cxn modelId="{A6DD7530-1350-4DB5-83A3-F3170F2CC64D}" type="presOf" srcId="{BCF2A4BF-0CD7-4EED-AD3A-4046FA0A046C}" destId="{0DFBB4F4-7B55-4AA8-A8A1-61DDC229D6FB}" srcOrd="0" destOrd="0" presId="urn:microsoft.com/office/officeart/2018/2/layout/IconVerticalSolidList"/>
    <dgm:cxn modelId="{788C7632-781A-4CE7-B583-42491002B4EC}" type="presOf" srcId="{5A6B1536-533A-4EE4-A155-DDB6AEDF389D}" destId="{4BEF307E-CC58-4676-8D44-BA42D67875BA}" srcOrd="0" destOrd="0" presId="urn:microsoft.com/office/officeart/2018/2/layout/IconVerticalSolidList"/>
    <dgm:cxn modelId="{FEF7CB3F-9637-461C-9730-AA3DD1461797}" srcId="{A2F3F893-B52A-4783-A3CE-F1FA173BB19F}" destId="{E05E0086-9D19-4C72-B64E-F068ECFB6B50}" srcOrd="0" destOrd="0" parTransId="{C66882B2-6113-4E33-A2C2-A18C61BAA6DF}" sibTransId="{84D829E8-FDB9-4F86-B28D-759192FAF908}"/>
    <dgm:cxn modelId="{739DF75C-1F8B-4A00-9EB2-D7E68A99FDD9}" srcId="{0C836F52-A6F4-40C7-ADA3-7397CE2F947F}" destId="{5A6B1536-533A-4EE4-A155-DDB6AEDF389D}" srcOrd="0" destOrd="0" parTransId="{3C8F0806-785A-4368-8B57-C849338A0D13}" sibTransId="{34B5EDAA-C7AA-40BF-BF46-D3687F6A9239}"/>
    <dgm:cxn modelId="{AE810475-7728-4CA2-9C77-90C1B32D51A8}" type="presOf" srcId="{1C094AD1-108F-4201-A906-9B2B819B1426}" destId="{6A56908C-5CDB-46F1-931C-73202789E7F7}" srcOrd="0" destOrd="0" presId="urn:microsoft.com/office/officeart/2018/2/layout/IconVerticalSolidList"/>
    <dgm:cxn modelId="{308D847E-62C1-4838-B673-226CF969373F}" srcId="{1C094AD1-108F-4201-A906-9B2B819B1426}" destId="{BCF2A4BF-0CD7-4EED-AD3A-4046FA0A046C}" srcOrd="0" destOrd="0" parTransId="{0329BD75-299A-4275-AF96-1A4E787DD401}" sibTransId="{356C96CD-B38D-4E10-9DA0-B10193641077}"/>
    <dgm:cxn modelId="{58B35B97-08B2-4418-AEFE-8FD48FE069E3}" srcId="{1C094AD1-108F-4201-A906-9B2B819B1426}" destId="{0C836F52-A6F4-40C7-ADA3-7397CE2F947F}" srcOrd="1" destOrd="0" parTransId="{F792B0FA-4945-4B3A-A789-4CA652A4C546}" sibTransId="{D626E6C7-EB4B-4C7D-932A-F39EFC9315F1}"/>
    <dgm:cxn modelId="{A57491AE-B5E9-4985-B69B-587514A83057}" srcId="{BCF2A4BF-0CD7-4EED-AD3A-4046FA0A046C}" destId="{EA058374-1622-43C4-99D5-D871AE2040DD}" srcOrd="0" destOrd="0" parTransId="{1DF0A777-7159-4AE1-98CB-BC17C06325B5}" sibTransId="{D18CCFCA-90D8-442E-8F21-14AF7C1D9EE8}"/>
    <dgm:cxn modelId="{C48060AF-4B71-4488-B178-FD01D6DC4109}" type="presOf" srcId="{EA058374-1622-43C4-99D5-D871AE2040DD}" destId="{BEA0968E-5C9F-4BF1-BCD7-0DBBEB9614B0}" srcOrd="0" destOrd="0" presId="urn:microsoft.com/office/officeart/2018/2/layout/IconVerticalSolidList"/>
    <dgm:cxn modelId="{A142F0D0-19CA-4FA9-BC5C-DA51E347E51E}" srcId="{1C094AD1-108F-4201-A906-9B2B819B1426}" destId="{A2F3F893-B52A-4783-A3CE-F1FA173BB19F}" srcOrd="2" destOrd="0" parTransId="{B79F29BF-2177-4F57-AFF4-EF5C6B91D09C}" sibTransId="{437364B5-0D62-485A-919B-4F697B81ACE3}"/>
    <dgm:cxn modelId="{EB4D3197-8889-4B97-96C0-E539B1EA84A2}" type="presParOf" srcId="{6A56908C-5CDB-46F1-931C-73202789E7F7}" destId="{605A3427-A364-4875-AA37-FB3CFFD2EF24}" srcOrd="0" destOrd="0" presId="urn:microsoft.com/office/officeart/2018/2/layout/IconVerticalSolidList"/>
    <dgm:cxn modelId="{C47A8969-8A8C-4129-86ED-CF01967FD7F7}" type="presParOf" srcId="{605A3427-A364-4875-AA37-FB3CFFD2EF24}" destId="{51A7D227-C748-4EBE-92DE-791B06786764}" srcOrd="0" destOrd="0" presId="urn:microsoft.com/office/officeart/2018/2/layout/IconVerticalSolidList"/>
    <dgm:cxn modelId="{B113B29A-7C17-4C63-9115-DE2DA10337F7}" type="presParOf" srcId="{605A3427-A364-4875-AA37-FB3CFFD2EF24}" destId="{91A3A380-8F88-4554-93BC-A371A14243CB}" srcOrd="1" destOrd="0" presId="urn:microsoft.com/office/officeart/2018/2/layout/IconVerticalSolidList"/>
    <dgm:cxn modelId="{DD2DB229-7797-4662-BF89-D67855CFE8D6}" type="presParOf" srcId="{605A3427-A364-4875-AA37-FB3CFFD2EF24}" destId="{476F9516-9EA5-4205-8915-38EEA26C1C34}" srcOrd="2" destOrd="0" presId="urn:microsoft.com/office/officeart/2018/2/layout/IconVerticalSolidList"/>
    <dgm:cxn modelId="{49B052CA-4A04-4770-9B60-16D6085C57A8}" type="presParOf" srcId="{605A3427-A364-4875-AA37-FB3CFFD2EF24}" destId="{0DFBB4F4-7B55-4AA8-A8A1-61DDC229D6FB}" srcOrd="3" destOrd="0" presId="urn:microsoft.com/office/officeart/2018/2/layout/IconVerticalSolidList"/>
    <dgm:cxn modelId="{7C4E2166-7F98-4699-B088-3569B3A6D4C7}" type="presParOf" srcId="{605A3427-A364-4875-AA37-FB3CFFD2EF24}" destId="{BEA0968E-5C9F-4BF1-BCD7-0DBBEB9614B0}" srcOrd="4" destOrd="0" presId="urn:microsoft.com/office/officeart/2018/2/layout/IconVerticalSolidList"/>
    <dgm:cxn modelId="{A8D9AD51-DD7F-417A-843D-F1AF129EFF6D}" type="presParOf" srcId="{6A56908C-5CDB-46F1-931C-73202789E7F7}" destId="{59FDFF81-6EE4-42AA-99A3-7A6CEF80A4B8}" srcOrd="1" destOrd="0" presId="urn:microsoft.com/office/officeart/2018/2/layout/IconVerticalSolidList"/>
    <dgm:cxn modelId="{85A0BD25-B6D0-43EB-9D9B-AA4953C62BB8}" type="presParOf" srcId="{6A56908C-5CDB-46F1-931C-73202789E7F7}" destId="{7C1D1913-A017-4B38-8FC2-AA3248D9721D}" srcOrd="2" destOrd="0" presId="urn:microsoft.com/office/officeart/2018/2/layout/IconVerticalSolidList"/>
    <dgm:cxn modelId="{2BE18F37-1CD7-4134-90A1-D1186BD7C8A3}" type="presParOf" srcId="{7C1D1913-A017-4B38-8FC2-AA3248D9721D}" destId="{FD0BF970-3522-4CFE-85EA-2377A154BB24}" srcOrd="0" destOrd="0" presId="urn:microsoft.com/office/officeart/2018/2/layout/IconVerticalSolidList"/>
    <dgm:cxn modelId="{A5924EC0-4AF2-44BC-A1F1-BACE93B82A91}" type="presParOf" srcId="{7C1D1913-A017-4B38-8FC2-AA3248D9721D}" destId="{704F0010-5B35-4DD3-A846-5500D4EBE77A}" srcOrd="1" destOrd="0" presId="urn:microsoft.com/office/officeart/2018/2/layout/IconVerticalSolidList"/>
    <dgm:cxn modelId="{4D756764-272C-4752-A8B4-4A9722792F0D}" type="presParOf" srcId="{7C1D1913-A017-4B38-8FC2-AA3248D9721D}" destId="{574C48EB-3B64-400E-A9CB-DFF6E8C710F3}" srcOrd="2" destOrd="0" presId="urn:microsoft.com/office/officeart/2018/2/layout/IconVerticalSolidList"/>
    <dgm:cxn modelId="{EF062685-16EA-47FB-AB3B-4070220EB62E}" type="presParOf" srcId="{7C1D1913-A017-4B38-8FC2-AA3248D9721D}" destId="{40C34D9C-87A2-4F7E-B8C1-A2534B8CA4C1}" srcOrd="3" destOrd="0" presId="urn:microsoft.com/office/officeart/2018/2/layout/IconVerticalSolidList"/>
    <dgm:cxn modelId="{E5C482F9-F5D6-43B0-9525-ED3BB9E6D379}" type="presParOf" srcId="{7C1D1913-A017-4B38-8FC2-AA3248D9721D}" destId="{4BEF307E-CC58-4676-8D44-BA42D67875BA}" srcOrd="4" destOrd="0" presId="urn:microsoft.com/office/officeart/2018/2/layout/IconVerticalSolidList"/>
    <dgm:cxn modelId="{F65DDDA2-EE4A-4247-9806-3BACFD1990BE}" type="presParOf" srcId="{6A56908C-5CDB-46F1-931C-73202789E7F7}" destId="{D29C5EFD-C51B-4CA8-8C9E-C1BFB44EC4F4}" srcOrd="3" destOrd="0" presId="urn:microsoft.com/office/officeart/2018/2/layout/IconVerticalSolidList"/>
    <dgm:cxn modelId="{92153C38-B5F3-4DAA-BADA-7385EC9050D3}" type="presParOf" srcId="{6A56908C-5CDB-46F1-931C-73202789E7F7}" destId="{213F8547-9A65-41CB-8746-E6BBC8843780}" srcOrd="4" destOrd="0" presId="urn:microsoft.com/office/officeart/2018/2/layout/IconVerticalSolidList"/>
    <dgm:cxn modelId="{4419722E-8A77-4D53-BACD-959732F7086B}" type="presParOf" srcId="{213F8547-9A65-41CB-8746-E6BBC8843780}" destId="{206C6B64-19DB-4BD3-B476-3BE6683BCE47}" srcOrd="0" destOrd="0" presId="urn:microsoft.com/office/officeart/2018/2/layout/IconVerticalSolidList"/>
    <dgm:cxn modelId="{E7E67B73-3A7E-4E10-B212-1105D22FD250}" type="presParOf" srcId="{213F8547-9A65-41CB-8746-E6BBC8843780}" destId="{3F08577A-8075-4617-A540-597D45596463}" srcOrd="1" destOrd="0" presId="urn:microsoft.com/office/officeart/2018/2/layout/IconVerticalSolidList"/>
    <dgm:cxn modelId="{51C16577-14F7-43DE-874B-5A29F20E6F4C}" type="presParOf" srcId="{213F8547-9A65-41CB-8746-E6BBC8843780}" destId="{A688C742-FD5F-4F16-879D-4718ACC84B74}" srcOrd="2" destOrd="0" presId="urn:microsoft.com/office/officeart/2018/2/layout/IconVerticalSolidList"/>
    <dgm:cxn modelId="{1D5F0D7D-2B85-4D00-8102-4CAEB26A8ABE}" type="presParOf" srcId="{213F8547-9A65-41CB-8746-E6BBC8843780}" destId="{BA9D02B1-C8DE-4EC4-8119-674CE011310F}" srcOrd="3" destOrd="0" presId="urn:microsoft.com/office/officeart/2018/2/layout/IconVerticalSolidList"/>
    <dgm:cxn modelId="{B48CBE54-53B0-414C-A904-150469731E21}" type="presParOf" srcId="{213F8547-9A65-41CB-8746-E6BBC8843780}" destId="{111D70C8-32C2-4452-A69E-D5E63B03CBE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9B008F-EC27-498A-A941-D9E8175084A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1A8FE9-3595-4B68-9DF6-D05B065A1182}">
      <dgm:prSet/>
      <dgm:spPr/>
      <dgm:t>
        <a:bodyPr/>
        <a:lstStyle/>
        <a:p>
          <a:pPr>
            <a:defRPr b="1"/>
          </a:pPr>
          <a:r>
            <a:rPr lang="en-IN" b="1" i="0" dirty="0" err="1"/>
            <a:t>echnological</a:t>
          </a:r>
          <a:r>
            <a:rPr lang="en-IN" b="1" i="0" dirty="0"/>
            <a:t> Advancements:</a:t>
          </a:r>
          <a:endParaRPr lang="en-US" dirty="0"/>
        </a:p>
      </dgm:t>
    </dgm:pt>
    <dgm:pt modelId="{B1EF709D-4107-4468-891B-48162A8C63DC}" type="parTrans" cxnId="{4978609A-F86C-4E82-9B66-8E3E426F8A39}">
      <dgm:prSet/>
      <dgm:spPr/>
      <dgm:t>
        <a:bodyPr/>
        <a:lstStyle/>
        <a:p>
          <a:endParaRPr lang="en-US"/>
        </a:p>
      </dgm:t>
    </dgm:pt>
    <dgm:pt modelId="{5E7990B2-6F80-46E7-83E6-7F4F899F879F}" type="sibTrans" cxnId="{4978609A-F86C-4E82-9B66-8E3E426F8A39}">
      <dgm:prSet/>
      <dgm:spPr/>
      <dgm:t>
        <a:bodyPr/>
        <a:lstStyle/>
        <a:p>
          <a:endParaRPr lang="en-US"/>
        </a:p>
      </dgm:t>
    </dgm:pt>
    <dgm:pt modelId="{2E896D9B-D4B4-4A7B-8337-EE7BD3608528}">
      <dgm:prSet/>
      <dgm:spPr/>
      <dgm:t>
        <a:bodyPr/>
        <a:lstStyle/>
        <a:p>
          <a:r>
            <a:rPr lang="en-IN" b="0" i="0" dirty="0"/>
            <a:t>Increased efficiency and lower costs</a:t>
          </a:r>
          <a:endParaRPr lang="en-US" dirty="0"/>
        </a:p>
      </dgm:t>
    </dgm:pt>
    <dgm:pt modelId="{9D6ACD83-54BC-4121-8BCE-54E256826DA1}" type="parTrans" cxnId="{C29C9C5F-798F-4EA2-AD44-637C897C8B56}">
      <dgm:prSet/>
      <dgm:spPr/>
      <dgm:t>
        <a:bodyPr/>
        <a:lstStyle/>
        <a:p>
          <a:endParaRPr lang="en-US"/>
        </a:p>
      </dgm:t>
    </dgm:pt>
    <dgm:pt modelId="{2162CA05-5B87-4E3E-9CEF-DE8C3E6C6452}" type="sibTrans" cxnId="{C29C9C5F-798F-4EA2-AD44-637C897C8B56}">
      <dgm:prSet/>
      <dgm:spPr/>
      <dgm:t>
        <a:bodyPr/>
        <a:lstStyle/>
        <a:p>
          <a:endParaRPr lang="en-US"/>
        </a:p>
      </dgm:t>
    </dgm:pt>
    <dgm:pt modelId="{24526D15-6965-469F-A0BC-0934817F59F7}">
      <dgm:prSet/>
      <dgm:spPr/>
      <dgm:t>
        <a:bodyPr/>
        <a:lstStyle/>
        <a:p>
          <a:r>
            <a:rPr lang="en-IN" b="0" i="0" dirty="0"/>
            <a:t>New solar technologies (e.g., perovskite solar cells)</a:t>
          </a:r>
          <a:endParaRPr lang="en-US" dirty="0"/>
        </a:p>
      </dgm:t>
    </dgm:pt>
    <dgm:pt modelId="{1C85EB4D-9741-4336-AB61-933A00C60710}" type="parTrans" cxnId="{3E1595A2-9159-4840-9B7C-034605CCE81C}">
      <dgm:prSet/>
      <dgm:spPr/>
      <dgm:t>
        <a:bodyPr/>
        <a:lstStyle/>
        <a:p>
          <a:endParaRPr lang="en-US"/>
        </a:p>
      </dgm:t>
    </dgm:pt>
    <dgm:pt modelId="{E3F6A284-7923-4C7F-A586-15DC9FDFD0B0}" type="sibTrans" cxnId="{3E1595A2-9159-4840-9B7C-034605CCE81C}">
      <dgm:prSet/>
      <dgm:spPr/>
      <dgm:t>
        <a:bodyPr/>
        <a:lstStyle/>
        <a:p>
          <a:endParaRPr lang="en-US"/>
        </a:p>
      </dgm:t>
    </dgm:pt>
    <dgm:pt modelId="{8091D86D-8D5B-4501-AF52-B6AA8F5C273D}">
      <dgm:prSet/>
      <dgm:spPr/>
      <dgm:t>
        <a:bodyPr/>
        <a:lstStyle/>
        <a:p>
          <a:pPr>
            <a:defRPr b="1"/>
          </a:pPr>
          <a:r>
            <a:rPr lang="en-IN" b="1" i="0" dirty="0"/>
            <a:t>Integration with Other Renewable Sources:</a:t>
          </a:r>
          <a:endParaRPr lang="en-US" dirty="0"/>
        </a:p>
      </dgm:t>
    </dgm:pt>
    <dgm:pt modelId="{70F560A6-4466-4228-BF41-8C40BC9E433B}" type="parTrans" cxnId="{4D143138-53B6-47B9-AF0D-A885841E9CA7}">
      <dgm:prSet/>
      <dgm:spPr/>
      <dgm:t>
        <a:bodyPr/>
        <a:lstStyle/>
        <a:p>
          <a:endParaRPr lang="en-US"/>
        </a:p>
      </dgm:t>
    </dgm:pt>
    <dgm:pt modelId="{594CCD9D-B7C7-4572-A293-1B52BBED4BD5}" type="sibTrans" cxnId="{4D143138-53B6-47B9-AF0D-A885841E9CA7}">
      <dgm:prSet/>
      <dgm:spPr/>
      <dgm:t>
        <a:bodyPr/>
        <a:lstStyle/>
        <a:p>
          <a:endParaRPr lang="en-US"/>
        </a:p>
      </dgm:t>
    </dgm:pt>
    <dgm:pt modelId="{8C711536-E5CA-40BC-8849-A43DC4304860}">
      <dgm:prSet/>
      <dgm:spPr/>
      <dgm:t>
        <a:bodyPr/>
        <a:lstStyle/>
        <a:p>
          <a:r>
            <a:rPr lang="en-IN" b="0" i="0" dirty="0"/>
            <a:t>Hybrid systems for reliable and sustainable energy</a:t>
          </a:r>
          <a:endParaRPr lang="en-US" dirty="0"/>
        </a:p>
      </dgm:t>
    </dgm:pt>
    <dgm:pt modelId="{68EAA189-CC21-4D1B-9743-55567DB74C24}" type="parTrans" cxnId="{0D7533A2-0CD4-4378-B03B-B5F8BE6EB107}">
      <dgm:prSet/>
      <dgm:spPr/>
      <dgm:t>
        <a:bodyPr/>
        <a:lstStyle/>
        <a:p>
          <a:endParaRPr lang="en-US"/>
        </a:p>
      </dgm:t>
    </dgm:pt>
    <dgm:pt modelId="{23F298F1-254D-4835-8573-75D612B217AE}" type="sibTrans" cxnId="{0D7533A2-0CD4-4378-B03B-B5F8BE6EB107}">
      <dgm:prSet/>
      <dgm:spPr/>
      <dgm:t>
        <a:bodyPr/>
        <a:lstStyle/>
        <a:p>
          <a:endParaRPr lang="en-US"/>
        </a:p>
      </dgm:t>
    </dgm:pt>
    <dgm:pt modelId="{FCE896E4-E7FC-485E-907B-6EA0C70F09E4}">
      <dgm:prSet/>
      <dgm:spPr/>
      <dgm:t>
        <a:bodyPr/>
        <a:lstStyle/>
        <a:p>
          <a:pPr>
            <a:defRPr b="1"/>
          </a:pPr>
          <a:r>
            <a:rPr lang="en-IN" b="1" i="0" dirty="0"/>
            <a:t>Role of Solar Power in a Sustainable Future:</a:t>
          </a:r>
          <a:endParaRPr lang="en-US" dirty="0"/>
        </a:p>
      </dgm:t>
    </dgm:pt>
    <dgm:pt modelId="{0E7B3262-1842-408A-86DE-E4C25D624536}" type="parTrans" cxnId="{66A96A36-2411-40F0-BE91-4641B9081F85}">
      <dgm:prSet/>
      <dgm:spPr/>
      <dgm:t>
        <a:bodyPr/>
        <a:lstStyle/>
        <a:p>
          <a:endParaRPr lang="en-US"/>
        </a:p>
      </dgm:t>
    </dgm:pt>
    <dgm:pt modelId="{35594FE0-F6AD-4765-92F6-5217CC592362}" type="sibTrans" cxnId="{66A96A36-2411-40F0-BE91-4641B9081F85}">
      <dgm:prSet/>
      <dgm:spPr/>
      <dgm:t>
        <a:bodyPr/>
        <a:lstStyle/>
        <a:p>
          <a:endParaRPr lang="en-US"/>
        </a:p>
      </dgm:t>
    </dgm:pt>
    <dgm:pt modelId="{30698C33-3075-438F-B09C-A3E9092B7216}">
      <dgm:prSet/>
      <dgm:spPr/>
      <dgm:t>
        <a:bodyPr/>
        <a:lstStyle/>
        <a:p>
          <a:r>
            <a:rPr lang="en-IN" b="0" i="0" dirty="0"/>
            <a:t>Decarbonization of the energy sector</a:t>
          </a:r>
          <a:endParaRPr lang="en-US" dirty="0"/>
        </a:p>
      </dgm:t>
    </dgm:pt>
    <dgm:pt modelId="{F7CB3727-98D6-4D1C-9C58-DBE3B44F4950}" type="parTrans" cxnId="{79F55BE8-12DA-4E23-BCE9-1F1052260732}">
      <dgm:prSet/>
      <dgm:spPr/>
      <dgm:t>
        <a:bodyPr/>
        <a:lstStyle/>
        <a:p>
          <a:endParaRPr lang="en-US"/>
        </a:p>
      </dgm:t>
    </dgm:pt>
    <dgm:pt modelId="{6BBEA7FD-1B94-4E69-BDA7-6DCD98AA3C0D}" type="sibTrans" cxnId="{79F55BE8-12DA-4E23-BCE9-1F1052260732}">
      <dgm:prSet/>
      <dgm:spPr/>
      <dgm:t>
        <a:bodyPr/>
        <a:lstStyle/>
        <a:p>
          <a:endParaRPr lang="en-US"/>
        </a:p>
      </dgm:t>
    </dgm:pt>
    <dgm:pt modelId="{8D058BCD-3E73-42DE-9384-022454D7EA7B}">
      <dgm:prSet/>
      <dgm:spPr/>
      <dgm:t>
        <a:bodyPr/>
        <a:lstStyle/>
        <a:p>
          <a:r>
            <a:rPr lang="en-IN" b="0" i="0" dirty="0"/>
            <a:t>Addressing climate change</a:t>
          </a:r>
          <a:endParaRPr lang="en-US" dirty="0"/>
        </a:p>
      </dgm:t>
    </dgm:pt>
    <dgm:pt modelId="{FB88B94A-711D-4E6A-BCCA-F9E196DFA8C8}" type="parTrans" cxnId="{73BC29FD-9156-42C3-BA03-D04B99BF2AC1}">
      <dgm:prSet/>
      <dgm:spPr/>
      <dgm:t>
        <a:bodyPr/>
        <a:lstStyle/>
        <a:p>
          <a:endParaRPr lang="en-US"/>
        </a:p>
      </dgm:t>
    </dgm:pt>
    <dgm:pt modelId="{A9024259-BA2E-44BB-80D0-4FBBDF487CF2}" type="sibTrans" cxnId="{73BC29FD-9156-42C3-BA03-D04B99BF2AC1}">
      <dgm:prSet/>
      <dgm:spPr/>
      <dgm:t>
        <a:bodyPr/>
        <a:lstStyle/>
        <a:p>
          <a:endParaRPr lang="en-US"/>
        </a:p>
      </dgm:t>
    </dgm:pt>
    <dgm:pt modelId="{A1C64597-5C60-41FC-AA93-896F0B662516}" type="pres">
      <dgm:prSet presAssocID="{A59B008F-EC27-498A-A941-D9E8175084A0}" presName="root" presStyleCnt="0">
        <dgm:presLayoutVars>
          <dgm:dir/>
          <dgm:resizeHandles val="exact"/>
        </dgm:presLayoutVars>
      </dgm:prSet>
      <dgm:spPr/>
    </dgm:pt>
    <dgm:pt modelId="{D613224D-3862-4DA0-8EA3-61145DEF4FE1}" type="pres">
      <dgm:prSet presAssocID="{B21A8FE9-3595-4B68-9DF6-D05B065A1182}" presName="compNode" presStyleCnt="0"/>
      <dgm:spPr/>
    </dgm:pt>
    <dgm:pt modelId="{0A23E91E-8612-4E23-A742-2D0BFFDF23CA}" type="pres">
      <dgm:prSet presAssocID="{B21A8FE9-3595-4B68-9DF6-D05B065A11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78FC4761-008A-4B42-B429-7FFCB5450D21}" type="pres">
      <dgm:prSet presAssocID="{B21A8FE9-3595-4B68-9DF6-D05B065A1182}" presName="iconSpace" presStyleCnt="0"/>
      <dgm:spPr/>
    </dgm:pt>
    <dgm:pt modelId="{7A12316A-96A5-473B-A8F3-4092E9D2772E}" type="pres">
      <dgm:prSet presAssocID="{B21A8FE9-3595-4B68-9DF6-D05B065A1182}" presName="parTx" presStyleLbl="revTx" presStyleIdx="0" presStyleCnt="6">
        <dgm:presLayoutVars>
          <dgm:chMax val="0"/>
          <dgm:chPref val="0"/>
        </dgm:presLayoutVars>
      </dgm:prSet>
      <dgm:spPr/>
    </dgm:pt>
    <dgm:pt modelId="{5BD0EC70-6D76-4BD5-8EB8-0DE249C971E5}" type="pres">
      <dgm:prSet presAssocID="{B21A8FE9-3595-4B68-9DF6-D05B065A1182}" presName="txSpace" presStyleCnt="0"/>
      <dgm:spPr/>
    </dgm:pt>
    <dgm:pt modelId="{748862FB-17E3-43FF-A9AF-38A7E5C89682}" type="pres">
      <dgm:prSet presAssocID="{B21A8FE9-3595-4B68-9DF6-D05B065A1182}" presName="desTx" presStyleLbl="revTx" presStyleIdx="1" presStyleCnt="6">
        <dgm:presLayoutVars/>
      </dgm:prSet>
      <dgm:spPr/>
    </dgm:pt>
    <dgm:pt modelId="{341DA72C-223C-4745-A04B-D8159881CABC}" type="pres">
      <dgm:prSet presAssocID="{5E7990B2-6F80-46E7-83E6-7F4F899F879F}" presName="sibTrans" presStyleCnt="0"/>
      <dgm:spPr/>
    </dgm:pt>
    <dgm:pt modelId="{0653E1B2-6E1B-4209-9ADE-E30F9D125FC5}" type="pres">
      <dgm:prSet presAssocID="{8091D86D-8D5B-4501-AF52-B6AA8F5C273D}" presName="compNode" presStyleCnt="0"/>
      <dgm:spPr/>
    </dgm:pt>
    <dgm:pt modelId="{27897B99-65F0-4FF5-B4AE-0E3BD5512B5E}" type="pres">
      <dgm:prSet presAssocID="{8091D86D-8D5B-4501-AF52-B6AA8F5C27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3DAE2D-5DCC-44A3-B75D-F23A2B8D7DCB}" type="pres">
      <dgm:prSet presAssocID="{8091D86D-8D5B-4501-AF52-B6AA8F5C273D}" presName="iconSpace" presStyleCnt="0"/>
      <dgm:spPr/>
    </dgm:pt>
    <dgm:pt modelId="{273DC146-B7EB-457D-AAC8-0605869B9ECE}" type="pres">
      <dgm:prSet presAssocID="{8091D86D-8D5B-4501-AF52-B6AA8F5C273D}" presName="parTx" presStyleLbl="revTx" presStyleIdx="2" presStyleCnt="6">
        <dgm:presLayoutVars>
          <dgm:chMax val="0"/>
          <dgm:chPref val="0"/>
        </dgm:presLayoutVars>
      </dgm:prSet>
      <dgm:spPr/>
    </dgm:pt>
    <dgm:pt modelId="{28DF9690-EE2D-4DC1-9A82-6D8493FA8EE3}" type="pres">
      <dgm:prSet presAssocID="{8091D86D-8D5B-4501-AF52-B6AA8F5C273D}" presName="txSpace" presStyleCnt="0"/>
      <dgm:spPr/>
    </dgm:pt>
    <dgm:pt modelId="{ACD08806-49FA-4493-B73F-326A877E45F5}" type="pres">
      <dgm:prSet presAssocID="{8091D86D-8D5B-4501-AF52-B6AA8F5C273D}" presName="desTx" presStyleLbl="revTx" presStyleIdx="3" presStyleCnt="6">
        <dgm:presLayoutVars/>
      </dgm:prSet>
      <dgm:spPr/>
    </dgm:pt>
    <dgm:pt modelId="{6C1C0DB0-B16C-45E4-A8A1-E8A51D2E01F6}" type="pres">
      <dgm:prSet presAssocID="{594CCD9D-B7C7-4572-A293-1B52BBED4BD5}" presName="sibTrans" presStyleCnt="0"/>
      <dgm:spPr/>
    </dgm:pt>
    <dgm:pt modelId="{8B275CB9-A8E0-449C-89B6-24CE670DE9E4}" type="pres">
      <dgm:prSet presAssocID="{FCE896E4-E7FC-485E-907B-6EA0C70F09E4}" presName="compNode" presStyleCnt="0"/>
      <dgm:spPr/>
    </dgm:pt>
    <dgm:pt modelId="{F13DDDD1-0E0E-4780-AF1E-D56DB21BA01E}" type="pres">
      <dgm:prSet presAssocID="{FCE896E4-E7FC-485E-907B-6EA0C70F09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FEB7A7D9-FE61-4C12-8887-C393FA6A225E}" type="pres">
      <dgm:prSet presAssocID="{FCE896E4-E7FC-485E-907B-6EA0C70F09E4}" presName="iconSpace" presStyleCnt="0"/>
      <dgm:spPr/>
    </dgm:pt>
    <dgm:pt modelId="{F1163C63-4192-447D-A09A-31B98F95FC20}" type="pres">
      <dgm:prSet presAssocID="{FCE896E4-E7FC-485E-907B-6EA0C70F09E4}" presName="parTx" presStyleLbl="revTx" presStyleIdx="4" presStyleCnt="6">
        <dgm:presLayoutVars>
          <dgm:chMax val="0"/>
          <dgm:chPref val="0"/>
        </dgm:presLayoutVars>
      </dgm:prSet>
      <dgm:spPr/>
    </dgm:pt>
    <dgm:pt modelId="{0A81B050-18E1-4391-ADF8-AAD5A0041EED}" type="pres">
      <dgm:prSet presAssocID="{FCE896E4-E7FC-485E-907B-6EA0C70F09E4}" presName="txSpace" presStyleCnt="0"/>
      <dgm:spPr/>
    </dgm:pt>
    <dgm:pt modelId="{3C4A635E-AD25-4971-B43C-2C46E72D6E37}" type="pres">
      <dgm:prSet presAssocID="{FCE896E4-E7FC-485E-907B-6EA0C70F09E4}" presName="desTx" presStyleLbl="revTx" presStyleIdx="5" presStyleCnt="6">
        <dgm:presLayoutVars/>
      </dgm:prSet>
      <dgm:spPr/>
    </dgm:pt>
  </dgm:ptLst>
  <dgm:cxnLst>
    <dgm:cxn modelId="{DCC62D1E-9481-400A-9204-17E60EB888FB}" type="presOf" srcId="{2E896D9B-D4B4-4A7B-8337-EE7BD3608528}" destId="{748862FB-17E3-43FF-A9AF-38A7E5C89682}" srcOrd="0" destOrd="0" presId="urn:microsoft.com/office/officeart/2018/5/layout/CenteredIconLabelDescriptionList"/>
    <dgm:cxn modelId="{66A96A36-2411-40F0-BE91-4641B9081F85}" srcId="{A59B008F-EC27-498A-A941-D9E8175084A0}" destId="{FCE896E4-E7FC-485E-907B-6EA0C70F09E4}" srcOrd="2" destOrd="0" parTransId="{0E7B3262-1842-408A-86DE-E4C25D624536}" sibTransId="{35594FE0-F6AD-4765-92F6-5217CC592362}"/>
    <dgm:cxn modelId="{4D143138-53B6-47B9-AF0D-A885841E9CA7}" srcId="{A59B008F-EC27-498A-A941-D9E8175084A0}" destId="{8091D86D-8D5B-4501-AF52-B6AA8F5C273D}" srcOrd="1" destOrd="0" parTransId="{70F560A6-4466-4228-BF41-8C40BC9E433B}" sibTransId="{594CCD9D-B7C7-4572-A293-1B52BBED4BD5}"/>
    <dgm:cxn modelId="{4281113E-6AEA-4DD6-9222-17A546BE6011}" type="presOf" srcId="{FCE896E4-E7FC-485E-907B-6EA0C70F09E4}" destId="{F1163C63-4192-447D-A09A-31B98F95FC20}" srcOrd="0" destOrd="0" presId="urn:microsoft.com/office/officeart/2018/5/layout/CenteredIconLabelDescriptionList"/>
    <dgm:cxn modelId="{28C6B34D-6F4C-4444-8414-BBB0E3E4ADAC}" type="presOf" srcId="{8091D86D-8D5B-4501-AF52-B6AA8F5C273D}" destId="{273DC146-B7EB-457D-AAC8-0605869B9ECE}" srcOrd="0" destOrd="0" presId="urn:microsoft.com/office/officeart/2018/5/layout/CenteredIconLabelDescriptionList"/>
    <dgm:cxn modelId="{C1358056-7211-48EA-A80A-BD97F69078BB}" type="presOf" srcId="{8C711536-E5CA-40BC-8849-A43DC4304860}" destId="{ACD08806-49FA-4493-B73F-326A877E45F5}" srcOrd="0" destOrd="0" presId="urn:microsoft.com/office/officeart/2018/5/layout/CenteredIconLabelDescriptionList"/>
    <dgm:cxn modelId="{C29C9C5F-798F-4EA2-AD44-637C897C8B56}" srcId="{B21A8FE9-3595-4B68-9DF6-D05B065A1182}" destId="{2E896D9B-D4B4-4A7B-8337-EE7BD3608528}" srcOrd="0" destOrd="0" parTransId="{9D6ACD83-54BC-4121-8BCE-54E256826DA1}" sibTransId="{2162CA05-5B87-4E3E-9CEF-DE8C3E6C6452}"/>
    <dgm:cxn modelId="{694F5285-3032-4F77-8911-16C25641C7F3}" type="presOf" srcId="{B21A8FE9-3595-4B68-9DF6-D05B065A1182}" destId="{7A12316A-96A5-473B-A8F3-4092E9D2772E}" srcOrd="0" destOrd="0" presId="urn:microsoft.com/office/officeart/2018/5/layout/CenteredIconLabelDescriptionList"/>
    <dgm:cxn modelId="{4978609A-F86C-4E82-9B66-8E3E426F8A39}" srcId="{A59B008F-EC27-498A-A941-D9E8175084A0}" destId="{B21A8FE9-3595-4B68-9DF6-D05B065A1182}" srcOrd="0" destOrd="0" parTransId="{B1EF709D-4107-4468-891B-48162A8C63DC}" sibTransId="{5E7990B2-6F80-46E7-83E6-7F4F899F879F}"/>
    <dgm:cxn modelId="{0D7533A2-0CD4-4378-B03B-B5F8BE6EB107}" srcId="{8091D86D-8D5B-4501-AF52-B6AA8F5C273D}" destId="{8C711536-E5CA-40BC-8849-A43DC4304860}" srcOrd="0" destOrd="0" parTransId="{68EAA189-CC21-4D1B-9743-55567DB74C24}" sibTransId="{23F298F1-254D-4835-8573-75D612B217AE}"/>
    <dgm:cxn modelId="{3E1595A2-9159-4840-9B7C-034605CCE81C}" srcId="{B21A8FE9-3595-4B68-9DF6-D05B065A1182}" destId="{24526D15-6965-469F-A0BC-0934817F59F7}" srcOrd="1" destOrd="0" parTransId="{1C85EB4D-9741-4336-AB61-933A00C60710}" sibTransId="{E3F6A284-7923-4C7F-A586-15DC9FDFD0B0}"/>
    <dgm:cxn modelId="{22FC67B6-235A-450D-B042-C723606499BF}" type="presOf" srcId="{24526D15-6965-469F-A0BC-0934817F59F7}" destId="{748862FB-17E3-43FF-A9AF-38A7E5C89682}" srcOrd="0" destOrd="1" presId="urn:microsoft.com/office/officeart/2018/5/layout/CenteredIconLabelDescriptionList"/>
    <dgm:cxn modelId="{048A26B8-B705-4D2D-8330-4A9D019FBF36}" type="presOf" srcId="{30698C33-3075-438F-B09C-A3E9092B7216}" destId="{3C4A635E-AD25-4971-B43C-2C46E72D6E37}" srcOrd="0" destOrd="0" presId="urn:microsoft.com/office/officeart/2018/5/layout/CenteredIconLabelDescriptionList"/>
    <dgm:cxn modelId="{A46931C6-FB98-4AE2-9B9E-8404CAA0582D}" type="presOf" srcId="{8D058BCD-3E73-42DE-9384-022454D7EA7B}" destId="{3C4A635E-AD25-4971-B43C-2C46E72D6E37}" srcOrd="0" destOrd="1" presId="urn:microsoft.com/office/officeart/2018/5/layout/CenteredIconLabelDescriptionList"/>
    <dgm:cxn modelId="{D15971E0-9E9D-4481-9E31-E494FCCD9D66}" type="presOf" srcId="{A59B008F-EC27-498A-A941-D9E8175084A0}" destId="{A1C64597-5C60-41FC-AA93-896F0B662516}" srcOrd="0" destOrd="0" presId="urn:microsoft.com/office/officeart/2018/5/layout/CenteredIconLabelDescriptionList"/>
    <dgm:cxn modelId="{79F55BE8-12DA-4E23-BCE9-1F1052260732}" srcId="{FCE896E4-E7FC-485E-907B-6EA0C70F09E4}" destId="{30698C33-3075-438F-B09C-A3E9092B7216}" srcOrd="0" destOrd="0" parTransId="{F7CB3727-98D6-4D1C-9C58-DBE3B44F4950}" sibTransId="{6BBEA7FD-1B94-4E69-BDA7-6DCD98AA3C0D}"/>
    <dgm:cxn modelId="{73BC29FD-9156-42C3-BA03-D04B99BF2AC1}" srcId="{FCE896E4-E7FC-485E-907B-6EA0C70F09E4}" destId="{8D058BCD-3E73-42DE-9384-022454D7EA7B}" srcOrd="1" destOrd="0" parTransId="{FB88B94A-711D-4E6A-BCCA-F9E196DFA8C8}" sibTransId="{A9024259-BA2E-44BB-80D0-4FBBDF487CF2}"/>
    <dgm:cxn modelId="{6FFA4B9F-5207-4B5E-B5D6-23A4B87F4D06}" type="presParOf" srcId="{A1C64597-5C60-41FC-AA93-896F0B662516}" destId="{D613224D-3862-4DA0-8EA3-61145DEF4FE1}" srcOrd="0" destOrd="0" presId="urn:microsoft.com/office/officeart/2018/5/layout/CenteredIconLabelDescriptionList"/>
    <dgm:cxn modelId="{14AEA8B7-8160-4161-930B-F41AAC4A28D2}" type="presParOf" srcId="{D613224D-3862-4DA0-8EA3-61145DEF4FE1}" destId="{0A23E91E-8612-4E23-A742-2D0BFFDF23CA}" srcOrd="0" destOrd="0" presId="urn:microsoft.com/office/officeart/2018/5/layout/CenteredIconLabelDescriptionList"/>
    <dgm:cxn modelId="{40265354-402F-4096-99D3-C3014B398FEF}" type="presParOf" srcId="{D613224D-3862-4DA0-8EA3-61145DEF4FE1}" destId="{78FC4761-008A-4B42-B429-7FFCB5450D21}" srcOrd="1" destOrd="0" presId="urn:microsoft.com/office/officeart/2018/5/layout/CenteredIconLabelDescriptionList"/>
    <dgm:cxn modelId="{821399E1-6757-4FB7-9E2A-98C022BC178C}" type="presParOf" srcId="{D613224D-3862-4DA0-8EA3-61145DEF4FE1}" destId="{7A12316A-96A5-473B-A8F3-4092E9D2772E}" srcOrd="2" destOrd="0" presId="urn:microsoft.com/office/officeart/2018/5/layout/CenteredIconLabelDescriptionList"/>
    <dgm:cxn modelId="{92191951-385D-4B00-AB31-DDDBB09C4D0F}" type="presParOf" srcId="{D613224D-3862-4DA0-8EA3-61145DEF4FE1}" destId="{5BD0EC70-6D76-4BD5-8EB8-0DE249C971E5}" srcOrd="3" destOrd="0" presId="urn:microsoft.com/office/officeart/2018/5/layout/CenteredIconLabelDescriptionList"/>
    <dgm:cxn modelId="{5BF7361E-5DDA-49FE-8F73-D48094A24B3A}" type="presParOf" srcId="{D613224D-3862-4DA0-8EA3-61145DEF4FE1}" destId="{748862FB-17E3-43FF-A9AF-38A7E5C89682}" srcOrd="4" destOrd="0" presId="urn:microsoft.com/office/officeart/2018/5/layout/CenteredIconLabelDescriptionList"/>
    <dgm:cxn modelId="{24172A17-D47E-4B5B-81BE-06A1C9C0ACA1}" type="presParOf" srcId="{A1C64597-5C60-41FC-AA93-896F0B662516}" destId="{341DA72C-223C-4745-A04B-D8159881CABC}" srcOrd="1" destOrd="0" presId="urn:microsoft.com/office/officeart/2018/5/layout/CenteredIconLabelDescriptionList"/>
    <dgm:cxn modelId="{F16C012A-2591-40DB-94AC-8D59714988C1}" type="presParOf" srcId="{A1C64597-5C60-41FC-AA93-896F0B662516}" destId="{0653E1B2-6E1B-4209-9ADE-E30F9D125FC5}" srcOrd="2" destOrd="0" presId="urn:microsoft.com/office/officeart/2018/5/layout/CenteredIconLabelDescriptionList"/>
    <dgm:cxn modelId="{8FADCBF4-E78E-4AA8-9389-F86FABDB81C8}" type="presParOf" srcId="{0653E1B2-6E1B-4209-9ADE-E30F9D125FC5}" destId="{27897B99-65F0-4FF5-B4AE-0E3BD5512B5E}" srcOrd="0" destOrd="0" presId="urn:microsoft.com/office/officeart/2018/5/layout/CenteredIconLabelDescriptionList"/>
    <dgm:cxn modelId="{92488F10-DB9B-4C2E-8EEE-DC608FE942B2}" type="presParOf" srcId="{0653E1B2-6E1B-4209-9ADE-E30F9D125FC5}" destId="{C13DAE2D-5DCC-44A3-B75D-F23A2B8D7DCB}" srcOrd="1" destOrd="0" presId="urn:microsoft.com/office/officeart/2018/5/layout/CenteredIconLabelDescriptionList"/>
    <dgm:cxn modelId="{15A25EB8-B3D5-42CD-9C46-3C5AEAD601CE}" type="presParOf" srcId="{0653E1B2-6E1B-4209-9ADE-E30F9D125FC5}" destId="{273DC146-B7EB-457D-AAC8-0605869B9ECE}" srcOrd="2" destOrd="0" presId="urn:microsoft.com/office/officeart/2018/5/layout/CenteredIconLabelDescriptionList"/>
    <dgm:cxn modelId="{A6C6F8C8-F06C-4631-909A-688D63EB5562}" type="presParOf" srcId="{0653E1B2-6E1B-4209-9ADE-E30F9D125FC5}" destId="{28DF9690-EE2D-4DC1-9A82-6D8493FA8EE3}" srcOrd="3" destOrd="0" presId="urn:microsoft.com/office/officeart/2018/5/layout/CenteredIconLabelDescriptionList"/>
    <dgm:cxn modelId="{B2F231F0-4622-4002-836E-15346DF45793}" type="presParOf" srcId="{0653E1B2-6E1B-4209-9ADE-E30F9D125FC5}" destId="{ACD08806-49FA-4493-B73F-326A877E45F5}" srcOrd="4" destOrd="0" presId="urn:microsoft.com/office/officeart/2018/5/layout/CenteredIconLabelDescriptionList"/>
    <dgm:cxn modelId="{77D8E936-7461-400F-B0C3-45CD87D80778}" type="presParOf" srcId="{A1C64597-5C60-41FC-AA93-896F0B662516}" destId="{6C1C0DB0-B16C-45E4-A8A1-E8A51D2E01F6}" srcOrd="3" destOrd="0" presId="urn:microsoft.com/office/officeart/2018/5/layout/CenteredIconLabelDescriptionList"/>
    <dgm:cxn modelId="{85EAD427-BFDF-4E28-9382-381AAA91CE2E}" type="presParOf" srcId="{A1C64597-5C60-41FC-AA93-896F0B662516}" destId="{8B275CB9-A8E0-449C-89B6-24CE670DE9E4}" srcOrd="4" destOrd="0" presId="urn:microsoft.com/office/officeart/2018/5/layout/CenteredIconLabelDescriptionList"/>
    <dgm:cxn modelId="{BAC2E47A-4EF9-4A09-A994-3DA0FCD2DFBE}" type="presParOf" srcId="{8B275CB9-A8E0-449C-89B6-24CE670DE9E4}" destId="{F13DDDD1-0E0E-4780-AF1E-D56DB21BA01E}" srcOrd="0" destOrd="0" presId="urn:microsoft.com/office/officeart/2018/5/layout/CenteredIconLabelDescriptionList"/>
    <dgm:cxn modelId="{1FFE8726-76AD-49A9-B1BE-9C594A447073}" type="presParOf" srcId="{8B275CB9-A8E0-449C-89B6-24CE670DE9E4}" destId="{FEB7A7D9-FE61-4C12-8887-C393FA6A225E}" srcOrd="1" destOrd="0" presId="urn:microsoft.com/office/officeart/2018/5/layout/CenteredIconLabelDescriptionList"/>
    <dgm:cxn modelId="{72C5871A-6E8A-4CEA-A95C-458AE8233E2D}" type="presParOf" srcId="{8B275CB9-A8E0-449C-89B6-24CE670DE9E4}" destId="{F1163C63-4192-447D-A09A-31B98F95FC20}" srcOrd="2" destOrd="0" presId="urn:microsoft.com/office/officeart/2018/5/layout/CenteredIconLabelDescriptionList"/>
    <dgm:cxn modelId="{66D524FB-F589-493A-ABC8-BE63E7040176}" type="presParOf" srcId="{8B275CB9-A8E0-449C-89B6-24CE670DE9E4}" destId="{0A81B050-18E1-4391-ADF8-AAD5A0041EED}" srcOrd="3" destOrd="0" presId="urn:microsoft.com/office/officeart/2018/5/layout/CenteredIconLabelDescriptionList"/>
    <dgm:cxn modelId="{467B9101-9BF9-4380-8F6F-DB3C96A01083}" type="presParOf" srcId="{8B275CB9-A8E0-449C-89B6-24CE670DE9E4}" destId="{3C4A635E-AD25-4971-B43C-2C46E72D6E3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A5A4E7-1C75-49A5-9E05-D54E9A66A75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1353AE-5B56-4D61-BA70-F7C646E91B8C}">
      <dgm:prSet/>
      <dgm:spPr/>
      <dgm:t>
        <a:bodyPr/>
        <a:lstStyle/>
        <a:p>
          <a:r>
            <a:rPr lang="en-IN" b="1" i="0" dirty="0"/>
            <a:t>Large-Scale Solar Farms:</a:t>
          </a:r>
          <a:endParaRPr lang="en-US" dirty="0"/>
        </a:p>
      </dgm:t>
    </dgm:pt>
    <dgm:pt modelId="{39CE916E-4D25-4600-9A0A-8FE2FA8583E2}" type="parTrans" cxnId="{3259EEBA-1E04-4060-A694-18BF18FB0E50}">
      <dgm:prSet/>
      <dgm:spPr/>
      <dgm:t>
        <a:bodyPr/>
        <a:lstStyle/>
        <a:p>
          <a:endParaRPr lang="en-US"/>
        </a:p>
      </dgm:t>
    </dgm:pt>
    <dgm:pt modelId="{4D8B89BF-0076-4517-B4DB-02AF55CB7313}" type="sibTrans" cxnId="{3259EEBA-1E04-4060-A694-18BF18FB0E50}">
      <dgm:prSet/>
      <dgm:spPr/>
      <dgm:t>
        <a:bodyPr/>
        <a:lstStyle/>
        <a:p>
          <a:endParaRPr lang="en-US"/>
        </a:p>
      </dgm:t>
    </dgm:pt>
    <dgm:pt modelId="{774EFA81-1145-452C-BA03-604AA74C8BAD}">
      <dgm:prSet/>
      <dgm:spPr/>
      <dgm:t>
        <a:bodyPr/>
        <a:lstStyle/>
        <a:p>
          <a:r>
            <a:rPr lang="en-IN" b="0" i="0" dirty="0"/>
            <a:t>Examples of successful solar power projects around the world</a:t>
          </a:r>
          <a:endParaRPr lang="en-US" dirty="0"/>
        </a:p>
      </dgm:t>
    </dgm:pt>
    <dgm:pt modelId="{190878AB-DA39-4A14-BFB8-B02EE04B7EAC}" type="parTrans" cxnId="{0A33D03C-4239-48D7-A38F-8CA261AFBFB5}">
      <dgm:prSet/>
      <dgm:spPr/>
      <dgm:t>
        <a:bodyPr/>
        <a:lstStyle/>
        <a:p>
          <a:endParaRPr lang="en-US"/>
        </a:p>
      </dgm:t>
    </dgm:pt>
    <dgm:pt modelId="{8A73710E-E513-4397-B0FF-63A54EE9321E}" type="sibTrans" cxnId="{0A33D03C-4239-48D7-A38F-8CA261AFBFB5}">
      <dgm:prSet/>
      <dgm:spPr/>
      <dgm:t>
        <a:bodyPr/>
        <a:lstStyle/>
        <a:p>
          <a:endParaRPr lang="en-US"/>
        </a:p>
      </dgm:t>
    </dgm:pt>
    <dgm:pt modelId="{1D419ABB-5BD2-4076-82DC-205DEDDB0BE2}">
      <dgm:prSet/>
      <dgm:spPr/>
      <dgm:t>
        <a:bodyPr/>
        <a:lstStyle/>
        <a:p>
          <a:r>
            <a:rPr lang="en-IN" b="1" i="0" dirty="0"/>
            <a:t>Community Solar Projects:</a:t>
          </a:r>
          <a:endParaRPr lang="en-US" dirty="0"/>
        </a:p>
      </dgm:t>
    </dgm:pt>
    <dgm:pt modelId="{5FA0D560-40E8-4429-8116-A6792DC14CB5}" type="parTrans" cxnId="{48561146-F01F-4809-9C88-3B6E423AFC42}">
      <dgm:prSet/>
      <dgm:spPr/>
      <dgm:t>
        <a:bodyPr/>
        <a:lstStyle/>
        <a:p>
          <a:endParaRPr lang="en-US"/>
        </a:p>
      </dgm:t>
    </dgm:pt>
    <dgm:pt modelId="{16F3E1FA-F815-48AD-BCFB-B70C2E670F9B}" type="sibTrans" cxnId="{48561146-F01F-4809-9C88-3B6E423AFC42}">
      <dgm:prSet/>
      <dgm:spPr/>
      <dgm:t>
        <a:bodyPr/>
        <a:lstStyle/>
        <a:p>
          <a:endParaRPr lang="en-US"/>
        </a:p>
      </dgm:t>
    </dgm:pt>
    <dgm:pt modelId="{C7AE0740-8878-4F59-8E82-BA0C67613842}">
      <dgm:prSet/>
      <dgm:spPr/>
      <dgm:t>
        <a:bodyPr/>
        <a:lstStyle/>
        <a:p>
          <a:r>
            <a:rPr lang="en-IN" b="0" i="0" dirty="0"/>
            <a:t>Empowering communities through shared solar ownership</a:t>
          </a:r>
          <a:endParaRPr lang="en-US" dirty="0"/>
        </a:p>
      </dgm:t>
    </dgm:pt>
    <dgm:pt modelId="{5320FCC1-9347-4A4F-B285-F95D66D616D7}" type="parTrans" cxnId="{F4B915C0-7064-45F2-9C86-ABBF4C10260D}">
      <dgm:prSet/>
      <dgm:spPr/>
      <dgm:t>
        <a:bodyPr/>
        <a:lstStyle/>
        <a:p>
          <a:endParaRPr lang="en-US"/>
        </a:p>
      </dgm:t>
    </dgm:pt>
    <dgm:pt modelId="{57F3CE43-057E-4991-9E61-52BC388E781E}" type="sibTrans" cxnId="{F4B915C0-7064-45F2-9C86-ABBF4C10260D}">
      <dgm:prSet/>
      <dgm:spPr/>
      <dgm:t>
        <a:bodyPr/>
        <a:lstStyle/>
        <a:p>
          <a:endParaRPr lang="en-US"/>
        </a:p>
      </dgm:t>
    </dgm:pt>
    <dgm:pt modelId="{2DBB281A-866A-473E-8985-25C6BC8B44A8}">
      <dgm:prSet/>
      <dgm:spPr/>
      <dgm:t>
        <a:bodyPr/>
        <a:lstStyle/>
        <a:p>
          <a:r>
            <a:rPr lang="en-IN" b="1" i="0" dirty="0"/>
            <a:t>Residential Solar Installations:</a:t>
          </a:r>
          <a:endParaRPr lang="en-US" dirty="0"/>
        </a:p>
      </dgm:t>
    </dgm:pt>
    <dgm:pt modelId="{EBC67FE3-CD17-44B0-87F7-8D1CDEF0ED3D}" type="parTrans" cxnId="{5FA9EE31-A27C-46CB-B50F-4C6CF8BDD4C9}">
      <dgm:prSet/>
      <dgm:spPr/>
      <dgm:t>
        <a:bodyPr/>
        <a:lstStyle/>
        <a:p>
          <a:endParaRPr lang="en-US"/>
        </a:p>
      </dgm:t>
    </dgm:pt>
    <dgm:pt modelId="{A93EB0FA-7F08-4BEB-A6DF-78253E2A8CBF}" type="sibTrans" cxnId="{5FA9EE31-A27C-46CB-B50F-4C6CF8BDD4C9}">
      <dgm:prSet/>
      <dgm:spPr/>
      <dgm:t>
        <a:bodyPr/>
        <a:lstStyle/>
        <a:p>
          <a:endParaRPr lang="en-US"/>
        </a:p>
      </dgm:t>
    </dgm:pt>
    <dgm:pt modelId="{8B7D4595-4A42-4A07-A3AB-6317300A4289}">
      <dgm:prSet/>
      <dgm:spPr/>
      <dgm:t>
        <a:bodyPr/>
        <a:lstStyle/>
        <a:p>
          <a:r>
            <a:rPr lang="en-IN" b="0" i="0" dirty="0"/>
            <a:t>Benefits for homeowners and the environment</a:t>
          </a:r>
          <a:endParaRPr lang="en-US" dirty="0"/>
        </a:p>
      </dgm:t>
    </dgm:pt>
    <dgm:pt modelId="{2BE1A2F1-E6F2-4940-B0B2-C62FE9EEBE76}" type="parTrans" cxnId="{7FD422CD-6BD0-4085-924B-A45202C71990}">
      <dgm:prSet/>
      <dgm:spPr/>
      <dgm:t>
        <a:bodyPr/>
        <a:lstStyle/>
        <a:p>
          <a:endParaRPr lang="en-US"/>
        </a:p>
      </dgm:t>
    </dgm:pt>
    <dgm:pt modelId="{7F5B84E9-AC17-4603-B77A-7AAC498416FD}" type="sibTrans" cxnId="{7FD422CD-6BD0-4085-924B-A45202C71990}">
      <dgm:prSet/>
      <dgm:spPr/>
      <dgm:t>
        <a:bodyPr/>
        <a:lstStyle/>
        <a:p>
          <a:endParaRPr lang="en-US"/>
        </a:p>
      </dgm:t>
    </dgm:pt>
    <dgm:pt modelId="{1AA7B980-47C0-4847-B2C6-3288BA2FDEF3}" type="pres">
      <dgm:prSet presAssocID="{7BA5A4E7-1C75-49A5-9E05-D54E9A66A750}" presName="Name0" presStyleCnt="0">
        <dgm:presLayoutVars>
          <dgm:dir/>
          <dgm:animLvl val="lvl"/>
          <dgm:resizeHandles val="exact"/>
        </dgm:presLayoutVars>
      </dgm:prSet>
      <dgm:spPr/>
    </dgm:pt>
    <dgm:pt modelId="{CC3DC9B2-9A06-6A4C-88FC-D6AF3EED2B7E}" type="pres">
      <dgm:prSet presAssocID="{3E1353AE-5B56-4D61-BA70-F7C646E91B8C}" presName="linNode" presStyleCnt="0"/>
      <dgm:spPr/>
    </dgm:pt>
    <dgm:pt modelId="{7B8183F8-43BE-7F48-8E03-EDC5BBD401B8}" type="pres">
      <dgm:prSet presAssocID="{3E1353AE-5B56-4D61-BA70-F7C646E91B8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67F015E-749F-8746-8477-9782B6BBFABF}" type="pres">
      <dgm:prSet presAssocID="{3E1353AE-5B56-4D61-BA70-F7C646E91B8C}" presName="descendantText" presStyleLbl="alignAccFollowNode1" presStyleIdx="0" presStyleCnt="3">
        <dgm:presLayoutVars>
          <dgm:bulletEnabled val="1"/>
        </dgm:presLayoutVars>
      </dgm:prSet>
      <dgm:spPr/>
    </dgm:pt>
    <dgm:pt modelId="{2B9EA86C-4DF6-B148-B3CC-864E2FDD1490}" type="pres">
      <dgm:prSet presAssocID="{4D8B89BF-0076-4517-B4DB-02AF55CB7313}" presName="sp" presStyleCnt="0"/>
      <dgm:spPr/>
    </dgm:pt>
    <dgm:pt modelId="{C68D5099-D059-A642-A24D-307331600371}" type="pres">
      <dgm:prSet presAssocID="{1D419ABB-5BD2-4076-82DC-205DEDDB0BE2}" presName="linNode" presStyleCnt="0"/>
      <dgm:spPr/>
    </dgm:pt>
    <dgm:pt modelId="{83FC15CB-1E51-704D-AB06-30FA9B82DD9C}" type="pres">
      <dgm:prSet presAssocID="{1D419ABB-5BD2-4076-82DC-205DEDDB0B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A027F68-F4F2-1C44-AE20-FCE039A893AA}" type="pres">
      <dgm:prSet presAssocID="{1D419ABB-5BD2-4076-82DC-205DEDDB0BE2}" presName="descendantText" presStyleLbl="alignAccFollowNode1" presStyleIdx="1" presStyleCnt="3">
        <dgm:presLayoutVars>
          <dgm:bulletEnabled val="1"/>
        </dgm:presLayoutVars>
      </dgm:prSet>
      <dgm:spPr/>
    </dgm:pt>
    <dgm:pt modelId="{37F50F01-4947-5F4E-97EB-9DE62D0A92F8}" type="pres">
      <dgm:prSet presAssocID="{16F3E1FA-F815-48AD-BCFB-B70C2E670F9B}" presName="sp" presStyleCnt="0"/>
      <dgm:spPr/>
    </dgm:pt>
    <dgm:pt modelId="{9FCA4082-625C-A944-81FA-3901ABC40A30}" type="pres">
      <dgm:prSet presAssocID="{2DBB281A-866A-473E-8985-25C6BC8B44A8}" presName="linNode" presStyleCnt="0"/>
      <dgm:spPr/>
    </dgm:pt>
    <dgm:pt modelId="{61EC67CB-218A-E543-BF7C-2ADF3D690488}" type="pres">
      <dgm:prSet presAssocID="{2DBB281A-866A-473E-8985-25C6BC8B44A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453D842-1A00-764F-810F-122E6E45CD51}" type="pres">
      <dgm:prSet presAssocID="{2DBB281A-866A-473E-8985-25C6BC8B44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DA21D07-EDAD-3A45-97E0-E2A0460FBA12}" type="presOf" srcId="{1D419ABB-5BD2-4076-82DC-205DEDDB0BE2}" destId="{83FC15CB-1E51-704D-AB06-30FA9B82DD9C}" srcOrd="0" destOrd="0" presId="urn:microsoft.com/office/officeart/2005/8/layout/vList5"/>
    <dgm:cxn modelId="{3D583D24-16D7-424F-B21C-46DE8B697D3D}" type="presOf" srcId="{C7AE0740-8878-4F59-8E82-BA0C67613842}" destId="{8A027F68-F4F2-1C44-AE20-FCE039A893AA}" srcOrd="0" destOrd="0" presId="urn:microsoft.com/office/officeart/2005/8/layout/vList5"/>
    <dgm:cxn modelId="{3EF0572C-39CD-4443-A4F8-74701CF983BE}" type="presOf" srcId="{3E1353AE-5B56-4D61-BA70-F7C646E91B8C}" destId="{7B8183F8-43BE-7F48-8E03-EDC5BBD401B8}" srcOrd="0" destOrd="0" presId="urn:microsoft.com/office/officeart/2005/8/layout/vList5"/>
    <dgm:cxn modelId="{5FA9EE31-A27C-46CB-B50F-4C6CF8BDD4C9}" srcId="{7BA5A4E7-1C75-49A5-9E05-D54E9A66A750}" destId="{2DBB281A-866A-473E-8985-25C6BC8B44A8}" srcOrd="2" destOrd="0" parTransId="{EBC67FE3-CD17-44B0-87F7-8D1CDEF0ED3D}" sibTransId="{A93EB0FA-7F08-4BEB-A6DF-78253E2A8CBF}"/>
    <dgm:cxn modelId="{0A33D03C-4239-48D7-A38F-8CA261AFBFB5}" srcId="{3E1353AE-5B56-4D61-BA70-F7C646E91B8C}" destId="{774EFA81-1145-452C-BA03-604AA74C8BAD}" srcOrd="0" destOrd="0" parTransId="{190878AB-DA39-4A14-BFB8-B02EE04B7EAC}" sibTransId="{8A73710E-E513-4397-B0FF-63A54EE9321E}"/>
    <dgm:cxn modelId="{48561146-F01F-4809-9C88-3B6E423AFC42}" srcId="{7BA5A4E7-1C75-49A5-9E05-D54E9A66A750}" destId="{1D419ABB-5BD2-4076-82DC-205DEDDB0BE2}" srcOrd="1" destOrd="0" parTransId="{5FA0D560-40E8-4429-8116-A6792DC14CB5}" sibTransId="{16F3E1FA-F815-48AD-BCFB-B70C2E670F9B}"/>
    <dgm:cxn modelId="{70F4BA78-2DDE-E943-947F-ABFDAF9245D3}" type="presOf" srcId="{774EFA81-1145-452C-BA03-604AA74C8BAD}" destId="{467F015E-749F-8746-8477-9782B6BBFABF}" srcOrd="0" destOrd="0" presId="urn:microsoft.com/office/officeart/2005/8/layout/vList5"/>
    <dgm:cxn modelId="{9FFE7099-A874-DA4D-851C-C29F2368FCFE}" type="presOf" srcId="{2DBB281A-866A-473E-8985-25C6BC8B44A8}" destId="{61EC67CB-218A-E543-BF7C-2ADF3D690488}" srcOrd="0" destOrd="0" presId="urn:microsoft.com/office/officeart/2005/8/layout/vList5"/>
    <dgm:cxn modelId="{6BBD37B9-AC2F-7B45-844D-B6B169FBBAAA}" type="presOf" srcId="{8B7D4595-4A42-4A07-A3AB-6317300A4289}" destId="{0453D842-1A00-764F-810F-122E6E45CD51}" srcOrd="0" destOrd="0" presId="urn:microsoft.com/office/officeart/2005/8/layout/vList5"/>
    <dgm:cxn modelId="{3259EEBA-1E04-4060-A694-18BF18FB0E50}" srcId="{7BA5A4E7-1C75-49A5-9E05-D54E9A66A750}" destId="{3E1353AE-5B56-4D61-BA70-F7C646E91B8C}" srcOrd="0" destOrd="0" parTransId="{39CE916E-4D25-4600-9A0A-8FE2FA8583E2}" sibTransId="{4D8B89BF-0076-4517-B4DB-02AF55CB7313}"/>
    <dgm:cxn modelId="{F4B915C0-7064-45F2-9C86-ABBF4C10260D}" srcId="{1D419ABB-5BD2-4076-82DC-205DEDDB0BE2}" destId="{C7AE0740-8878-4F59-8E82-BA0C67613842}" srcOrd="0" destOrd="0" parTransId="{5320FCC1-9347-4A4F-B285-F95D66D616D7}" sibTransId="{57F3CE43-057E-4991-9E61-52BC388E781E}"/>
    <dgm:cxn modelId="{7FD422CD-6BD0-4085-924B-A45202C71990}" srcId="{2DBB281A-866A-473E-8985-25C6BC8B44A8}" destId="{8B7D4595-4A42-4A07-A3AB-6317300A4289}" srcOrd="0" destOrd="0" parTransId="{2BE1A2F1-E6F2-4940-B0B2-C62FE9EEBE76}" sibTransId="{7F5B84E9-AC17-4603-B77A-7AAC498416FD}"/>
    <dgm:cxn modelId="{5BEE02FB-0709-4644-B96D-DCF56F015382}" type="presOf" srcId="{7BA5A4E7-1C75-49A5-9E05-D54E9A66A750}" destId="{1AA7B980-47C0-4847-B2C6-3288BA2FDEF3}" srcOrd="0" destOrd="0" presId="urn:microsoft.com/office/officeart/2005/8/layout/vList5"/>
    <dgm:cxn modelId="{49B776CD-B80A-4B4C-AA64-8B1A376E6C90}" type="presParOf" srcId="{1AA7B980-47C0-4847-B2C6-3288BA2FDEF3}" destId="{CC3DC9B2-9A06-6A4C-88FC-D6AF3EED2B7E}" srcOrd="0" destOrd="0" presId="urn:microsoft.com/office/officeart/2005/8/layout/vList5"/>
    <dgm:cxn modelId="{365A2143-F2CB-BD44-A1EA-93C2507FD10F}" type="presParOf" srcId="{CC3DC9B2-9A06-6A4C-88FC-D6AF3EED2B7E}" destId="{7B8183F8-43BE-7F48-8E03-EDC5BBD401B8}" srcOrd="0" destOrd="0" presId="urn:microsoft.com/office/officeart/2005/8/layout/vList5"/>
    <dgm:cxn modelId="{87A5FB50-E281-5E4B-8498-4DABE1DC1C7F}" type="presParOf" srcId="{CC3DC9B2-9A06-6A4C-88FC-D6AF3EED2B7E}" destId="{467F015E-749F-8746-8477-9782B6BBFABF}" srcOrd="1" destOrd="0" presId="urn:microsoft.com/office/officeart/2005/8/layout/vList5"/>
    <dgm:cxn modelId="{FC04D5C9-ECC1-0045-B7E1-A814EF59B535}" type="presParOf" srcId="{1AA7B980-47C0-4847-B2C6-3288BA2FDEF3}" destId="{2B9EA86C-4DF6-B148-B3CC-864E2FDD1490}" srcOrd="1" destOrd="0" presId="urn:microsoft.com/office/officeart/2005/8/layout/vList5"/>
    <dgm:cxn modelId="{692180CC-8C9C-EE41-9E9B-EB60208CB0E4}" type="presParOf" srcId="{1AA7B980-47C0-4847-B2C6-3288BA2FDEF3}" destId="{C68D5099-D059-A642-A24D-307331600371}" srcOrd="2" destOrd="0" presId="urn:microsoft.com/office/officeart/2005/8/layout/vList5"/>
    <dgm:cxn modelId="{5B438BCB-65B9-DF4B-8ACB-2DA15F5E4B4E}" type="presParOf" srcId="{C68D5099-D059-A642-A24D-307331600371}" destId="{83FC15CB-1E51-704D-AB06-30FA9B82DD9C}" srcOrd="0" destOrd="0" presId="urn:microsoft.com/office/officeart/2005/8/layout/vList5"/>
    <dgm:cxn modelId="{6F79E951-65B4-984C-99F7-774FAB2BCAF7}" type="presParOf" srcId="{C68D5099-D059-A642-A24D-307331600371}" destId="{8A027F68-F4F2-1C44-AE20-FCE039A893AA}" srcOrd="1" destOrd="0" presId="urn:microsoft.com/office/officeart/2005/8/layout/vList5"/>
    <dgm:cxn modelId="{F7015809-548E-D54C-955B-053CEA80CD8E}" type="presParOf" srcId="{1AA7B980-47C0-4847-B2C6-3288BA2FDEF3}" destId="{37F50F01-4947-5F4E-97EB-9DE62D0A92F8}" srcOrd="3" destOrd="0" presId="urn:microsoft.com/office/officeart/2005/8/layout/vList5"/>
    <dgm:cxn modelId="{BBC54D5D-1DC2-2045-9E19-D035B9C3DDB4}" type="presParOf" srcId="{1AA7B980-47C0-4847-B2C6-3288BA2FDEF3}" destId="{9FCA4082-625C-A944-81FA-3901ABC40A30}" srcOrd="4" destOrd="0" presId="urn:microsoft.com/office/officeart/2005/8/layout/vList5"/>
    <dgm:cxn modelId="{6FB67E77-5D8E-AF45-96EC-3EE3582E94A8}" type="presParOf" srcId="{9FCA4082-625C-A944-81FA-3901ABC40A30}" destId="{61EC67CB-218A-E543-BF7C-2ADF3D690488}" srcOrd="0" destOrd="0" presId="urn:microsoft.com/office/officeart/2005/8/layout/vList5"/>
    <dgm:cxn modelId="{B3EE7E91-DC1F-1C4E-8AAF-C89A9041BCA9}" type="presParOf" srcId="{9FCA4082-625C-A944-81FA-3901ABC40A30}" destId="{0453D842-1A00-764F-810F-122E6E45CD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A1A13-7045-48DA-86B3-88AF0EE514B9}">
      <dsp:nvSpPr>
        <dsp:cNvPr id="0" name=""/>
        <dsp:cNvSpPr/>
      </dsp:nvSpPr>
      <dsp:spPr>
        <a:xfrm>
          <a:off x="1228141" y="130782"/>
          <a:ext cx="1317282" cy="1317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0940B-3FAD-4255-AF88-144C7C418651}">
      <dsp:nvSpPr>
        <dsp:cNvPr id="0" name=""/>
        <dsp:cNvSpPr/>
      </dsp:nvSpPr>
      <dsp:spPr>
        <a:xfrm>
          <a:off x="4950" y="1572035"/>
          <a:ext cx="3763664" cy="564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b="1" i="0" kern="1200" dirty="0"/>
            <a:t>Photovoltaic Effect:</a:t>
          </a:r>
          <a:endParaRPr lang="en-US" sz="2900" kern="1200" dirty="0"/>
        </a:p>
      </dsp:txBody>
      <dsp:txXfrm>
        <a:off x="4950" y="1572035"/>
        <a:ext cx="3763664" cy="564549"/>
      </dsp:txXfrm>
    </dsp:sp>
    <dsp:sp modelId="{C1BBF7C5-5D73-43DE-945D-96F9C7D2251E}">
      <dsp:nvSpPr>
        <dsp:cNvPr id="0" name=""/>
        <dsp:cNvSpPr/>
      </dsp:nvSpPr>
      <dsp:spPr>
        <a:xfrm>
          <a:off x="4950" y="2194245"/>
          <a:ext cx="3763664" cy="81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How sunlight interacts with solar cells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Generation of electric current</a:t>
          </a:r>
          <a:endParaRPr lang="en-US" sz="1700" kern="1200"/>
        </a:p>
      </dsp:txBody>
      <dsp:txXfrm>
        <a:off x="4950" y="2194245"/>
        <a:ext cx="3763664" cy="819576"/>
      </dsp:txXfrm>
    </dsp:sp>
    <dsp:sp modelId="{12980FDC-2260-43A9-9BA5-BE5F3A5F3784}">
      <dsp:nvSpPr>
        <dsp:cNvPr id="0" name=""/>
        <dsp:cNvSpPr/>
      </dsp:nvSpPr>
      <dsp:spPr>
        <a:xfrm>
          <a:off x="5650447" y="130782"/>
          <a:ext cx="1317282" cy="1317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5CA40-5EB6-4533-8B40-896DA997A44A}">
      <dsp:nvSpPr>
        <dsp:cNvPr id="0" name=""/>
        <dsp:cNvSpPr/>
      </dsp:nvSpPr>
      <dsp:spPr>
        <a:xfrm>
          <a:off x="4427256" y="1572035"/>
          <a:ext cx="3763664" cy="564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900" b="1" i="0" kern="1200" dirty="0"/>
            <a:t>Solar Cell Technology:</a:t>
          </a:r>
          <a:endParaRPr lang="en-US" sz="2900" kern="1200" dirty="0"/>
        </a:p>
      </dsp:txBody>
      <dsp:txXfrm>
        <a:off x="4427256" y="1572035"/>
        <a:ext cx="3763664" cy="564549"/>
      </dsp:txXfrm>
    </dsp:sp>
    <dsp:sp modelId="{9A588794-111E-4643-BAE1-8F92457FF25A}">
      <dsp:nvSpPr>
        <dsp:cNvPr id="0" name=""/>
        <dsp:cNvSpPr/>
      </dsp:nvSpPr>
      <dsp:spPr>
        <a:xfrm>
          <a:off x="4427256" y="2194245"/>
          <a:ext cx="3763664" cy="81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Different types of solar cells (crystalline silicon, thin-film, etc.)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/>
            <a:t>Efficiency and cost considerations</a:t>
          </a:r>
          <a:endParaRPr lang="en-US" sz="1700" kern="1200"/>
        </a:p>
      </dsp:txBody>
      <dsp:txXfrm>
        <a:off x="4427256" y="2194245"/>
        <a:ext cx="3763664" cy="819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D74C4-0DB3-4B49-ABE7-DB0BB42E806A}">
      <dsp:nvSpPr>
        <dsp:cNvPr id="0" name=""/>
        <dsp:cNvSpPr/>
      </dsp:nvSpPr>
      <dsp:spPr>
        <a:xfrm>
          <a:off x="0" y="10769"/>
          <a:ext cx="5098904" cy="4668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 dirty="0"/>
            <a:t>On-Grid Systems:</a:t>
          </a:r>
          <a:endParaRPr lang="en-US" sz="1900" kern="1200" dirty="0"/>
        </a:p>
      </dsp:txBody>
      <dsp:txXfrm>
        <a:off x="22789" y="33558"/>
        <a:ext cx="5053326" cy="421252"/>
      </dsp:txXfrm>
    </dsp:sp>
    <dsp:sp modelId="{8A5FA89D-B36B-DF48-94D1-6A990C253FFC}">
      <dsp:nvSpPr>
        <dsp:cNvPr id="0" name=""/>
        <dsp:cNvSpPr/>
      </dsp:nvSpPr>
      <dsp:spPr>
        <a:xfrm>
          <a:off x="0" y="477599"/>
          <a:ext cx="5098904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500" b="0" i="0" kern="1200"/>
            <a:t>Connected to the utility grid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500" b="0" i="0" kern="1200" dirty="0"/>
            <a:t>Excess energy can be sold back to the grid</a:t>
          </a:r>
          <a:endParaRPr lang="en-US" sz="1500" kern="1200" dirty="0"/>
        </a:p>
      </dsp:txBody>
      <dsp:txXfrm>
        <a:off x="0" y="477599"/>
        <a:ext cx="5098904" cy="521122"/>
      </dsp:txXfrm>
    </dsp:sp>
    <dsp:sp modelId="{1A725465-3856-D043-819C-03094F28ED0F}">
      <dsp:nvSpPr>
        <dsp:cNvPr id="0" name=""/>
        <dsp:cNvSpPr/>
      </dsp:nvSpPr>
      <dsp:spPr>
        <a:xfrm>
          <a:off x="0" y="998721"/>
          <a:ext cx="5098904" cy="46683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Off-Grid Systems:</a:t>
          </a:r>
          <a:endParaRPr lang="en-US" sz="1900" kern="1200" dirty="0"/>
        </a:p>
      </dsp:txBody>
      <dsp:txXfrm>
        <a:off x="22789" y="1021510"/>
        <a:ext cx="5053326" cy="421252"/>
      </dsp:txXfrm>
    </dsp:sp>
    <dsp:sp modelId="{BF0FF3F8-3F1E-374E-A6DF-7336F8E4C1ED}">
      <dsp:nvSpPr>
        <dsp:cNvPr id="0" name=""/>
        <dsp:cNvSpPr/>
      </dsp:nvSpPr>
      <dsp:spPr>
        <a:xfrm>
          <a:off x="0" y="1465551"/>
          <a:ext cx="5098904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500" b="0" i="0" kern="1200"/>
            <a:t>Independent power systems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500" b="0" i="0" kern="1200" dirty="0"/>
            <a:t>Ideal for remote locations</a:t>
          </a:r>
          <a:endParaRPr lang="en-US" sz="1500" kern="1200" dirty="0"/>
        </a:p>
      </dsp:txBody>
      <dsp:txXfrm>
        <a:off x="0" y="1465551"/>
        <a:ext cx="5098904" cy="521122"/>
      </dsp:txXfrm>
    </dsp:sp>
    <dsp:sp modelId="{E16A5334-6A2B-704C-8A25-FD3C702540CA}">
      <dsp:nvSpPr>
        <dsp:cNvPr id="0" name=""/>
        <dsp:cNvSpPr/>
      </dsp:nvSpPr>
      <dsp:spPr>
        <a:xfrm>
          <a:off x="0" y="1986674"/>
          <a:ext cx="5098904" cy="46683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Hybrid Systems:</a:t>
          </a:r>
          <a:endParaRPr lang="en-US" sz="1900" kern="1200" dirty="0"/>
        </a:p>
      </dsp:txBody>
      <dsp:txXfrm>
        <a:off x="22789" y="2009463"/>
        <a:ext cx="5053326" cy="421252"/>
      </dsp:txXfrm>
    </dsp:sp>
    <dsp:sp modelId="{F266800C-190B-5944-9E92-AD27E36EFD6F}">
      <dsp:nvSpPr>
        <dsp:cNvPr id="0" name=""/>
        <dsp:cNvSpPr/>
      </dsp:nvSpPr>
      <dsp:spPr>
        <a:xfrm>
          <a:off x="0" y="2453504"/>
          <a:ext cx="509890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500" b="0" i="0" kern="1200" dirty="0"/>
            <a:t>Combination of on-grid and off-grid systems</a:t>
          </a:r>
          <a:endParaRPr lang="en-US" sz="1500" kern="1200" dirty="0"/>
        </a:p>
      </dsp:txBody>
      <dsp:txXfrm>
        <a:off x="0" y="2453504"/>
        <a:ext cx="5098904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62C63-5422-4B75-B76B-F515B4FDC01C}">
      <dsp:nvSpPr>
        <dsp:cNvPr id="0" name=""/>
        <dsp:cNvSpPr/>
      </dsp:nvSpPr>
      <dsp:spPr>
        <a:xfrm>
          <a:off x="803570" y="553837"/>
          <a:ext cx="854094" cy="854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76C41-DD7E-4992-AF1E-4D3E4FC3E82F}">
      <dsp:nvSpPr>
        <dsp:cNvPr id="0" name=""/>
        <dsp:cNvSpPr/>
      </dsp:nvSpPr>
      <dsp:spPr>
        <a:xfrm>
          <a:off x="10482" y="1495520"/>
          <a:ext cx="2440270" cy="36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i="0" kern="1200" dirty="0"/>
            <a:t>Environmental Benefits:</a:t>
          </a:r>
          <a:endParaRPr lang="en-US" sz="1700" kern="1200" dirty="0"/>
        </a:p>
      </dsp:txBody>
      <dsp:txXfrm>
        <a:off x="10482" y="1495520"/>
        <a:ext cx="2440270" cy="366040"/>
      </dsp:txXfrm>
    </dsp:sp>
    <dsp:sp modelId="{0BB918B4-EE73-4867-B987-388E214DCC37}">
      <dsp:nvSpPr>
        <dsp:cNvPr id="0" name=""/>
        <dsp:cNvSpPr/>
      </dsp:nvSpPr>
      <dsp:spPr>
        <a:xfrm>
          <a:off x="10482" y="1902299"/>
          <a:ext cx="2440270" cy="6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kern="1200" dirty="0"/>
            <a:t>Reduced greenhouse gas emissions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kern="1200" dirty="0"/>
            <a:t>Reduced air and water pollution</a:t>
          </a:r>
          <a:endParaRPr lang="en-US" sz="1300" kern="1200" dirty="0"/>
        </a:p>
      </dsp:txBody>
      <dsp:txXfrm>
        <a:off x="10482" y="1902299"/>
        <a:ext cx="2440270" cy="688467"/>
      </dsp:txXfrm>
    </dsp:sp>
    <dsp:sp modelId="{7EC15F18-3AEA-4DC6-9E64-CF4C74B2EB2B}">
      <dsp:nvSpPr>
        <dsp:cNvPr id="0" name=""/>
        <dsp:cNvSpPr/>
      </dsp:nvSpPr>
      <dsp:spPr>
        <a:xfrm>
          <a:off x="3670888" y="553837"/>
          <a:ext cx="854094" cy="854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511C9-E92D-4788-AE6D-A810D03FAF72}">
      <dsp:nvSpPr>
        <dsp:cNvPr id="0" name=""/>
        <dsp:cNvSpPr/>
      </dsp:nvSpPr>
      <dsp:spPr>
        <a:xfrm>
          <a:off x="2877800" y="1495520"/>
          <a:ext cx="2440270" cy="36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i="0" kern="1200" dirty="0"/>
            <a:t>Economic Benefits:</a:t>
          </a:r>
          <a:endParaRPr lang="en-US" sz="1700" kern="1200" dirty="0"/>
        </a:p>
      </dsp:txBody>
      <dsp:txXfrm>
        <a:off x="2877800" y="1495520"/>
        <a:ext cx="2440270" cy="366040"/>
      </dsp:txXfrm>
    </dsp:sp>
    <dsp:sp modelId="{7825C280-5E2C-43C5-B89D-8CF007B47B9E}">
      <dsp:nvSpPr>
        <dsp:cNvPr id="0" name=""/>
        <dsp:cNvSpPr/>
      </dsp:nvSpPr>
      <dsp:spPr>
        <a:xfrm>
          <a:off x="2877800" y="1902299"/>
          <a:ext cx="2440270" cy="6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kern="1200" dirty="0"/>
            <a:t>Lower electricity bills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kern="1200" dirty="0"/>
            <a:t>Job creation</a:t>
          </a:r>
          <a:endParaRPr lang="en-US" sz="1300" kern="1200" dirty="0"/>
        </a:p>
      </dsp:txBody>
      <dsp:txXfrm>
        <a:off x="2877800" y="1902299"/>
        <a:ext cx="2440270" cy="688467"/>
      </dsp:txXfrm>
    </dsp:sp>
    <dsp:sp modelId="{E020726C-391D-4BBC-9616-FFBE09F4D9F1}">
      <dsp:nvSpPr>
        <dsp:cNvPr id="0" name=""/>
        <dsp:cNvSpPr/>
      </dsp:nvSpPr>
      <dsp:spPr>
        <a:xfrm>
          <a:off x="6538206" y="553837"/>
          <a:ext cx="854094" cy="854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E6E99-4A20-42A6-8A8C-90D4097D902B}">
      <dsp:nvSpPr>
        <dsp:cNvPr id="0" name=""/>
        <dsp:cNvSpPr/>
      </dsp:nvSpPr>
      <dsp:spPr>
        <a:xfrm>
          <a:off x="5745118" y="1495520"/>
          <a:ext cx="2440270" cy="36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i="0" kern="1200" dirty="0"/>
            <a:t>Energy Security:</a:t>
          </a:r>
          <a:endParaRPr lang="en-US" sz="1700" kern="1200" dirty="0"/>
        </a:p>
      </dsp:txBody>
      <dsp:txXfrm>
        <a:off x="5745118" y="1495520"/>
        <a:ext cx="2440270" cy="366040"/>
      </dsp:txXfrm>
    </dsp:sp>
    <dsp:sp modelId="{9B8BA6F5-5B6B-4682-BAD6-C75E1A0CE884}">
      <dsp:nvSpPr>
        <dsp:cNvPr id="0" name=""/>
        <dsp:cNvSpPr/>
      </dsp:nvSpPr>
      <dsp:spPr>
        <a:xfrm>
          <a:off x="5745118" y="1902299"/>
          <a:ext cx="2440270" cy="6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kern="1200" dirty="0"/>
            <a:t>Reduced dependence on fossil fuels</a:t>
          </a:r>
          <a:endParaRPr lang="en-US" sz="1300" kern="1200" dirty="0"/>
        </a:p>
      </dsp:txBody>
      <dsp:txXfrm>
        <a:off x="5745118" y="1902299"/>
        <a:ext cx="2440270" cy="6884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C09E3-BF21-4D0D-88C6-C454731AD994}">
      <dsp:nvSpPr>
        <dsp:cNvPr id="0" name=""/>
        <dsp:cNvSpPr/>
      </dsp:nvSpPr>
      <dsp:spPr>
        <a:xfrm>
          <a:off x="594788" y="774301"/>
          <a:ext cx="632826" cy="632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E642A-C790-4481-8CD3-9F363EC8A2C9}">
      <dsp:nvSpPr>
        <dsp:cNvPr id="0" name=""/>
        <dsp:cNvSpPr/>
      </dsp:nvSpPr>
      <dsp:spPr>
        <a:xfrm>
          <a:off x="7163" y="1475756"/>
          <a:ext cx="1808076" cy="39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/>
            <a:t>Initial Investment Cost:</a:t>
          </a:r>
          <a:endParaRPr lang="en-US" sz="1400" kern="1200" dirty="0"/>
        </a:p>
      </dsp:txBody>
      <dsp:txXfrm>
        <a:off x="7163" y="1475756"/>
        <a:ext cx="1808076" cy="398341"/>
      </dsp:txXfrm>
    </dsp:sp>
    <dsp:sp modelId="{675A1DDB-B2F8-424F-AFA9-02A22E59F46D}">
      <dsp:nvSpPr>
        <dsp:cNvPr id="0" name=""/>
        <dsp:cNvSpPr/>
      </dsp:nvSpPr>
      <dsp:spPr>
        <a:xfrm>
          <a:off x="7163" y="1906018"/>
          <a:ext cx="1808076" cy="46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High upfront costs for solar panel installation</a:t>
          </a:r>
          <a:endParaRPr lang="en-US" sz="1100" kern="1200" dirty="0"/>
        </a:p>
      </dsp:txBody>
      <dsp:txXfrm>
        <a:off x="7163" y="1906018"/>
        <a:ext cx="1808076" cy="464284"/>
      </dsp:txXfrm>
    </dsp:sp>
    <dsp:sp modelId="{C9B7C616-7D79-4CD0-94BB-516197F58ADA}">
      <dsp:nvSpPr>
        <dsp:cNvPr id="0" name=""/>
        <dsp:cNvSpPr/>
      </dsp:nvSpPr>
      <dsp:spPr>
        <a:xfrm>
          <a:off x="2719277" y="774301"/>
          <a:ext cx="632826" cy="632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F990E-CE44-4ADD-8179-ACCAC0294345}">
      <dsp:nvSpPr>
        <dsp:cNvPr id="0" name=""/>
        <dsp:cNvSpPr/>
      </dsp:nvSpPr>
      <dsp:spPr>
        <a:xfrm>
          <a:off x="2131652" y="1475756"/>
          <a:ext cx="1808076" cy="39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/>
            <a:t>Intermittency:</a:t>
          </a:r>
          <a:endParaRPr lang="en-US" sz="1400" kern="1200" dirty="0"/>
        </a:p>
      </dsp:txBody>
      <dsp:txXfrm>
        <a:off x="2131652" y="1475756"/>
        <a:ext cx="1808076" cy="398341"/>
      </dsp:txXfrm>
    </dsp:sp>
    <dsp:sp modelId="{73F19E9A-1E2E-46D4-8B5F-D28D1054985A}">
      <dsp:nvSpPr>
        <dsp:cNvPr id="0" name=""/>
        <dsp:cNvSpPr/>
      </dsp:nvSpPr>
      <dsp:spPr>
        <a:xfrm>
          <a:off x="2131652" y="1906018"/>
          <a:ext cx="1808076" cy="46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Solar power generation depends on sunlight availability</a:t>
          </a:r>
          <a:endParaRPr lang="en-US" sz="1100" kern="1200" dirty="0"/>
        </a:p>
      </dsp:txBody>
      <dsp:txXfrm>
        <a:off x="2131652" y="1906018"/>
        <a:ext cx="1808076" cy="464284"/>
      </dsp:txXfrm>
    </dsp:sp>
    <dsp:sp modelId="{850E38ED-63F0-428B-B96F-42F549203428}">
      <dsp:nvSpPr>
        <dsp:cNvPr id="0" name=""/>
        <dsp:cNvSpPr/>
      </dsp:nvSpPr>
      <dsp:spPr>
        <a:xfrm>
          <a:off x="4843767" y="774301"/>
          <a:ext cx="632826" cy="632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1C694-AC5C-4674-8DC8-9FA22E567EF8}">
      <dsp:nvSpPr>
        <dsp:cNvPr id="0" name=""/>
        <dsp:cNvSpPr/>
      </dsp:nvSpPr>
      <dsp:spPr>
        <a:xfrm>
          <a:off x="4256142" y="1475756"/>
          <a:ext cx="1808076" cy="39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/>
            <a:t>Weather Dependence:</a:t>
          </a:r>
          <a:endParaRPr lang="en-US" sz="1400" kern="1200" dirty="0"/>
        </a:p>
      </dsp:txBody>
      <dsp:txXfrm>
        <a:off x="4256142" y="1475756"/>
        <a:ext cx="1808076" cy="398341"/>
      </dsp:txXfrm>
    </dsp:sp>
    <dsp:sp modelId="{0C81F310-46B5-4E17-B09C-3424DEDC91EF}">
      <dsp:nvSpPr>
        <dsp:cNvPr id="0" name=""/>
        <dsp:cNvSpPr/>
      </dsp:nvSpPr>
      <dsp:spPr>
        <a:xfrm>
          <a:off x="4256142" y="1906018"/>
          <a:ext cx="1808076" cy="46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Cloudy or rainy weather can reduce power output</a:t>
          </a:r>
          <a:endParaRPr lang="en-US" sz="1100" kern="1200" dirty="0"/>
        </a:p>
      </dsp:txBody>
      <dsp:txXfrm>
        <a:off x="4256142" y="1906018"/>
        <a:ext cx="1808076" cy="464284"/>
      </dsp:txXfrm>
    </dsp:sp>
    <dsp:sp modelId="{68C78524-B314-47AB-8FC2-8203435E7085}">
      <dsp:nvSpPr>
        <dsp:cNvPr id="0" name=""/>
        <dsp:cNvSpPr/>
      </dsp:nvSpPr>
      <dsp:spPr>
        <a:xfrm>
          <a:off x="6968257" y="774301"/>
          <a:ext cx="632826" cy="632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97796-16AD-4A26-9581-C292A7C47DF9}">
      <dsp:nvSpPr>
        <dsp:cNvPr id="0" name=""/>
        <dsp:cNvSpPr/>
      </dsp:nvSpPr>
      <dsp:spPr>
        <a:xfrm>
          <a:off x="6380632" y="1475756"/>
          <a:ext cx="1808076" cy="39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/>
            <a:t>Land Use:</a:t>
          </a:r>
          <a:endParaRPr lang="en-US" sz="1400" kern="1200"/>
        </a:p>
      </dsp:txBody>
      <dsp:txXfrm>
        <a:off x="6380632" y="1475756"/>
        <a:ext cx="1808076" cy="398341"/>
      </dsp:txXfrm>
    </dsp:sp>
    <dsp:sp modelId="{0E4A5A3A-9152-4B0C-B621-496F3A9DCCD4}">
      <dsp:nvSpPr>
        <dsp:cNvPr id="0" name=""/>
        <dsp:cNvSpPr/>
      </dsp:nvSpPr>
      <dsp:spPr>
        <a:xfrm>
          <a:off x="6380632" y="1906018"/>
          <a:ext cx="1808076" cy="464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Large-scale solar power plants require significant land area</a:t>
          </a:r>
          <a:endParaRPr lang="en-US" sz="1100" kern="1200" dirty="0"/>
        </a:p>
      </dsp:txBody>
      <dsp:txXfrm>
        <a:off x="6380632" y="1906018"/>
        <a:ext cx="1808076" cy="464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7D227-C748-4EBE-92DE-791B06786764}">
      <dsp:nvSpPr>
        <dsp:cNvPr id="0" name=""/>
        <dsp:cNvSpPr/>
      </dsp:nvSpPr>
      <dsp:spPr>
        <a:xfrm>
          <a:off x="0" y="504"/>
          <a:ext cx="4773168" cy="118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3A380-8F88-4554-93BC-A371A14243CB}">
      <dsp:nvSpPr>
        <dsp:cNvPr id="0" name=""/>
        <dsp:cNvSpPr/>
      </dsp:nvSpPr>
      <dsp:spPr>
        <a:xfrm>
          <a:off x="357327" y="266285"/>
          <a:ext cx="649685" cy="649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BB4F4-7B55-4AA8-A8A1-61DDC229D6FB}">
      <dsp:nvSpPr>
        <dsp:cNvPr id="0" name=""/>
        <dsp:cNvSpPr/>
      </dsp:nvSpPr>
      <dsp:spPr>
        <a:xfrm>
          <a:off x="1364340" y="504"/>
          <a:ext cx="2147925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Net Metering:</a:t>
          </a:r>
          <a:endParaRPr lang="en-US" sz="2400" kern="1200" dirty="0"/>
        </a:p>
      </dsp:txBody>
      <dsp:txXfrm>
        <a:off x="1364340" y="504"/>
        <a:ext cx="2147925" cy="1181246"/>
      </dsp:txXfrm>
    </dsp:sp>
    <dsp:sp modelId="{BEA0968E-5C9F-4BF1-BCD7-0DBBEB9614B0}">
      <dsp:nvSpPr>
        <dsp:cNvPr id="0" name=""/>
        <dsp:cNvSpPr/>
      </dsp:nvSpPr>
      <dsp:spPr>
        <a:xfrm>
          <a:off x="3512265" y="504"/>
          <a:ext cx="1260902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Policy that allows homeowners to sell excess solar power to the utility grid</a:t>
          </a:r>
          <a:endParaRPr lang="en-US" sz="1100" kern="1200" dirty="0"/>
        </a:p>
      </dsp:txBody>
      <dsp:txXfrm>
        <a:off x="3512265" y="504"/>
        <a:ext cx="1260902" cy="1181246"/>
      </dsp:txXfrm>
    </dsp:sp>
    <dsp:sp modelId="{FD0BF970-3522-4CFE-85EA-2377A154BB24}">
      <dsp:nvSpPr>
        <dsp:cNvPr id="0" name=""/>
        <dsp:cNvSpPr/>
      </dsp:nvSpPr>
      <dsp:spPr>
        <a:xfrm>
          <a:off x="0" y="1477063"/>
          <a:ext cx="4773168" cy="11812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F0010-5B35-4DD3-A846-5500D4EBE77A}">
      <dsp:nvSpPr>
        <dsp:cNvPr id="0" name=""/>
        <dsp:cNvSpPr/>
      </dsp:nvSpPr>
      <dsp:spPr>
        <a:xfrm>
          <a:off x="357327" y="1742844"/>
          <a:ext cx="649685" cy="649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34D9C-87A2-4F7E-B8C1-A2534B8CA4C1}">
      <dsp:nvSpPr>
        <dsp:cNvPr id="0" name=""/>
        <dsp:cNvSpPr/>
      </dsp:nvSpPr>
      <dsp:spPr>
        <a:xfrm>
          <a:off x="1364340" y="1477063"/>
          <a:ext cx="2147925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Tax Credits and Rebates:</a:t>
          </a:r>
          <a:endParaRPr lang="en-US" sz="2400" kern="1200" dirty="0"/>
        </a:p>
      </dsp:txBody>
      <dsp:txXfrm>
        <a:off x="1364340" y="1477063"/>
        <a:ext cx="2147925" cy="1181246"/>
      </dsp:txXfrm>
    </dsp:sp>
    <dsp:sp modelId="{4BEF307E-CC58-4676-8D44-BA42D67875BA}">
      <dsp:nvSpPr>
        <dsp:cNvPr id="0" name=""/>
        <dsp:cNvSpPr/>
      </dsp:nvSpPr>
      <dsp:spPr>
        <a:xfrm>
          <a:off x="3512265" y="1477063"/>
          <a:ext cx="1260902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Government incentives to promote solar energy adoption</a:t>
          </a:r>
          <a:endParaRPr lang="en-US" sz="1100" kern="1200" dirty="0"/>
        </a:p>
      </dsp:txBody>
      <dsp:txXfrm>
        <a:off x="3512265" y="1477063"/>
        <a:ext cx="1260902" cy="1181246"/>
      </dsp:txXfrm>
    </dsp:sp>
    <dsp:sp modelId="{206C6B64-19DB-4BD3-B476-3BE6683BCE47}">
      <dsp:nvSpPr>
        <dsp:cNvPr id="0" name=""/>
        <dsp:cNvSpPr/>
      </dsp:nvSpPr>
      <dsp:spPr>
        <a:xfrm>
          <a:off x="0" y="2953622"/>
          <a:ext cx="4773168" cy="11812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577A-8075-4617-A540-597D45596463}">
      <dsp:nvSpPr>
        <dsp:cNvPr id="0" name=""/>
        <dsp:cNvSpPr/>
      </dsp:nvSpPr>
      <dsp:spPr>
        <a:xfrm>
          <a:off x="357327" y="3219402"/>
          <a:ext cx="649685" cy="649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D02B1-C8DE-4EC4-8119-674CE011310F}">
      <dsp:nvSpPr>
        <dsp:cNvPr id="0" name=""/>
        <dsp:cNvSpPr/>
      </dsp:nvSpPr>
      <dsp:spPr>
        <a:xfrm>
          <a:off x="1364340" y="2953622"/>
          <a:ext cx="2147925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Feed-in Tariffs:</a:t>
          </a:r>
          <a:endParaRPr lang="en-US" sz="2400" kern="1200" dirty="0"/>
        </a:p>
      </dsp:txBody>
      <dsp:txXfrm>
        <a:off x="1364340" y="2953622"/>
        <a:ext cx="2147925" cy="1181246"/>
      </dsp:txXfrm>
    </dsp:sp>
    <dsp:sp modelId="{111D70C8-32C2-4452-A69E-D5E63B03CBEF}">
      <dsp:nvSpPr>
        <dsp:cNvPr id="0" name=""/>
        <dsp:cNvSpPr/>
      </dsp:nvSpPr>
      <dsp:spPr>
        <a:xfrm>
          <a:off x="3512265" y="2953622"/>
          <a:ext cx="1260902" cy="118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15" tIns="125015" rIns="125015" bIns="1250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Guaranteed price for electricity generated from renewable sources</a:t>
          </a:r>
          <a:endParaRPr lang="en-US" sz="1100" kern="1200" dirty="0"/>
        </a:p>
      </dsp:txBody>
      <dsp:txXfrm>
        <a:off x="3512265" y="2953622"/>
        <a:ext cx="1260902" cy="1181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3E91E-8612-4E23-A742-2D0BFFDF23CA}">
      <dsp:nvSpPr>
        <dsp:cNvPr id="0" name=""/>
        <dsp:cNvSpPr/>
      </dsp:nvSpPr>
      <dsp:spPr>
        <a:xfrm>
          <a:off x="803570" y="618861"/>
          <a:ext cx="854094" cy="854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2316A-96A5-473B-A8F3-4092E9D2772E}">
      <dsp:nvSpPr>
        <dsp:cNvPr id="0" name=""/>
        <dsp:cNvSpPr/>
      </dsp:nvSpPr>
      <dsp:spPr>
        <a:xfrm>
          <a:off x="10482" y="1554951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 err="1"/>
            <a:t>echnological</a:t>
          </a:r>
          <a:r>
            <a:rPr lang="en-IN" sz="1400" b="1" i="0" kern="1200" dirty="0"/>
            <a:t> Advancements:</a:t>
          </a:r>
          <a:endParaRPr lang="en-US" sz="1400" kern="1200" dirty="0"/>
        </a:p>
      </dsp:txBody>
      <dsp:txXfrm>
        <a:off x="10482" y="1554951"/>
        <a:ext cx="2440270" cy="400356"/>
      </dsp:txXfrm>
    </dsp:sp>
    <dsp:sp modelId="{748862FB-17E3-43FF-A9AF-38A7E5C89682}">
      <dsp:nvSpPr>
        <dsp:cNvPr id="0" name=""/>
        <dsp:cNvSpPr/>
      </dsp:nvSpPr>
      <dsp:spPr>
        <a:xfrm>
          <a:off x="10482" y="1993446"/>
          <a:ext cx="2440270" cy="53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Increased efficiency and lower costs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New solar technologies (e.g., perovskite solar cells)</a:t>
          </a:r>
          <a:endParaRPr lang="en-US" sz="1100" kern="1200" dirty="0"/>
        </a:p>
      </dsp:txBody>
      <dsp:txXfrm>
        <a:off x="10482" y="1993446"/>
        <a:ext cx="2440270" cy="532296"/>
      </dsp:txXfrm>
    </dsp:sp>
    <dsp:sp modelId="{27897B99-65F0-4FF5-B4AE-0E3BD5512B5E}">
      <dsp:nvSpPr>
        <dsp:cNvPr id="0" name=""/>
        <dsp:cNvSpPr/>
      </dsp:nvSpPr>
      <dsp:spPr>
        <a:xfrm>
          <a:off x="3670888" y="618861"/>
          <a:ext cx="854094" cy="854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DC146-B7EB-457D-AAC8-0605869B9ECE}">
      <dsp:nvSpPr>
        <dsp:cNvPr id="0" name=""/>
        <dsp:cNvSpPr/>
      </dsp:nvSpPr>
      <dsp:spPr>
        <a:xfrm>
          <a:off x="2877800" y="1554951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/>
            <a:t>Integration with Other Renewable Sources:</a:t>
          </a:r>
          <a:endParaRPr lang="en-US" sz="1400" kern="1200" dirty="0"/>
        </a:p>
      </dsp:txBody>
      <dsp:txXfrm>
        <a:off x="2877800" y="1554951"/>
        <a:ext cx="2440270" cy="400356"/>
      </dsp:txXfrm>
    </dsp:sp>
    <dsp:sp modelId="{ACD08806-49FA-4493-B73F-326A877E45F5}">
      <dsp:nvSpPr>
        <dsp:cNvPr id="0" name=""/>
        <dsp:cNvSpPr/>
      </dsp:nvSpPr>
      <dsp:spPr>
        <a:xfrm>
          <a:off x="2877800" y="1993446"/>
          <a:ext cx="2440270" cy="53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Hybrid systems for reliable and sustainable energy</a:t>
          </a:r>
          <a:endParaRPr lang="en-US" sz="1100" kern="1200" dirty="0"/>
        </a:p>
      </dsp:txBody>
      <dsp:txXfrm>
        <a:off x="2877800" y="1993446"/>
        <a:ext cx="2440270" cy="532296"/>
      </dsp:txXfrm>
    </dsp:sp>
    <dsp:sp modelId="{F13DDDD1-0E0E-4780-AF1E-D56DB21BA01E}">
      <dsp:nvSpPr>
        <dsp:cNvPr id="0" name=""/>
        <dsp:cNvSpPr/>
      </dsp:nvSpPr>
      <dsp:spPr>
        <a:xfrm>
          <a:off x="6538206" y="618861"/>
          <a:ext cx="854094" cy="854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63C63-4192-447D-A09A-31B98F95FC20}">
      <dsp:nvSpPr>
        <dsp:cNvPr id="0" name=""/>
        <dsp:cNvSpPr/>
      </dsp:nvSpPr>
      <dsp:spPr>
        <a:xfrm>
          <a:off x="5745118" y="1554951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i="0" kern="1200" dirty="0"/>
            <a:t>Role of Solar Power in a Sustainable Future:</a:t>
          </a:r>
          <a:endParaRPr lang="en-US" sz="1400" kern="1200" dirty="0"/>
        </a:p>
      </dsp:txBody>
      <dsp:txXfrm>
        <a:off x="5745118" y="1554951"/>
        <a:ext cx="2440270" cy="400356"/>
      </dsp:txXfrm>
    </dsp:sp>
    <dsp:sp modelId="{3C4A635E-AD25-4971-B43C-2C46E72D6E37}">
      <dsp:nvSpPr>
        <dsp:cNvPr id="0" name=""/>
        <dsp:cNvSpPr/>
      </dsp:nvSpPr>
      <dsp:spPr>
        <a:xfrm>
          <a:off x="5745118" y="1993446"/>
          <a:ext cx="2440270" cy="53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Decarbonization of the energy sector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Addressing climate change</a:t>
          </a:r>
          <a:endParaRPr lang="en-US" sz="1100" kern="1200" dirty="0"/>
        </a:p>
      </dsp:txBody>
      <dsp:txXfrm>
        <a:off x="5745118" y="1993446"/>
        <a:ext cx="2440270" cy="532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F015E-749F-8746-8477-9782B6BBFABF}">
      <dsp:nvSpPr>
        <dsp:cNvPr id="0" name=""/>
        <dsp:cNvSpPr/>
      </dsp:nvSpPr>
      <dsp:spPr>
        <a:xfrm rot="5400000">
          <a:off x="2712678" y="-859050"/>
          <a:ext cx="1066151" cy="305482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/>
            <a:t>Examples of successful solar power projects around the world</a:t>
          </a:r>
          <a:endParaRPr lang="en-US" sz="2000" kern="1200" dirty="0"/>
        </a:p>
      </dsp:txBody>
      <dsp:txXfrm rot="-5400000">
        <a:off x="1718341" y="187332"/>
        <a:ext cx="3002782" cy="962061"/>
      </dsp:txXfrm>
    </dsp:sp>
    <dsp:sp modelId="{7B8183F8-43BE-7F48-8E03-EDC5BBD401B8}">
      <dsp:nvSpPr>
        <dsp:cNvPr id="0" name=""/>
        <dsp:cNvSpPr/>
      </dsp:nvSpPr>
      <dsp:spPr>
        <a:xfrm>
          <a:off x="0" y="2019"/>
          <a:ext cx="1718340" cy="1332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Large-Scale Solar Farms:</a:t>
          </a:r>
          <a:endParaRPr lang="en-US" sz="1800" kern="1200" dirty="0"/>
        </a:p>
      </dsp:txBody>
      <dsp:txXfrm>
        <a:off x="65056" y="67075"/>
        <a:ext cx="1588228" cy="1202576"/>
      </dsp:txXfrm>
    </dsp:sp>
    <dsp:sp modelId="{8A027F68-F4F2-1C44-AE20-FCE039A893AA}">
      <dsp:nvSpPr>
        <dsp:cNvPr id="0" name=""/>
        <dsp:cNvSpPr/>
      </dsp:nvSpPr>
      <dsp:spPr>
        <a:xfrm rot="5400000">
          <a:off x="2712678" y="540273"/>
          <a:ext cx="1066151" cy="3054827"/>
        </a:xfrm>
        <a:prstGeom prst="round2Same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/>
            <a:t>Empowering communities through shared solar ownership</a:t>
          </a:r>
          <a:endParaRPr lang="en-US" sz="2000" kern="1200" dirty="0"/>
        </a:p>
      </dsp:txBody>
      <dsp:txXfrm rot="-5400000">
        <a:off x="1718341" y="1586656"/>
        <a:ext cx="3002782" cy="962061"/>
      </dsp:txXfrm>
    </dsp:sp>
    <dsp:sp modelId="{83FC15CB-1E51-704D-AB06-30FA9B82DD9C}">
      <dsp:nvSpPr>
        <dsp:cNvPr id="0" name=""/>
        <dsp:cNvSpPr/>
      </dsp:nvSpPr>
      <dsp:spPr>
        <a:xfrm>
          <a:off x="0" y="1401342"/>
          <a:ext cx="1718340" cy="1332688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Community Solar Projects:</a:t>
          </a:r>
          <a:endParaRPr lang="en-US" sz="1800" kern="1200" dirty="0"/>
        </a:p>
      </dsp:txBody>
      <dsp:txXfrm>
        <a:off x="65056" y="1466398"/>
        <a:ext cx="1588228" cy="1202576"/>
      </dsp:txXfrm>
    </dsp:sp>
    <dsp:sp modelId="{0453D842-1A00-764F-810F-122E6E45CD51}">
      <dsp:nvSpPr>
        <dsp:cNvPr id="0" name=""/>
        <dsp:cNvSpPr/>
      </dsp:nvSpPr>
      <dsp:spPr>
        <a:xfrm rot="5400000">
          <a:off x="2712678" y="1939596"/>
          <a:ext cx="1066151" cy="3054827"/>
        </a:xfrm>
        <a:prstGeom prst="round2Same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/>
            <a:t>Benefits for homeowners and the environment</a:t>
          </a:r>
          <a:endParaRPr lang="en-US" sz="2000" kern="1200" dirty="0"/>
        </a:p>
      </dsp:txBody>
      <dsp:txXfrm rot="-5400000">
        <a:off x="1718341" y="2985979"/>
        <a:ext cx="3002782" cy="962061"/>
      </dsp:txXfrm>
    </dsp:sp>
    <dsp:sp modelId="{61EC67CB-218A-E543-BF7C-2ADF3D690488}">
      <dsp:nvSpPr>
        <dsp:cNvPr id="0" name=""/>
        <dsp:cNvSpPr/>
      </dsp:nvSpPr>
      <dsp:spPr>
        <a:xfrm>
          <a:off x="0" y="2800665"/>
          <a:ext cx="1718340" cy="1332688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Residential Solar Installations:</a:t>
          </a:r>
          <a:endParaRPr lang="en-US" sz="1800" kern="1200" dirty="0"/>
        </a:p>
      </dsp:txBody>
      <dsp:txXfrm>
        <a:off x="65056" y="2865721"/>
        <a:ext cx="1588228" cy="1202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DFF50A-0E49-6CA7-75C2-323D00813C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DA6B8-EC8D-8BAE-5758-8063FECBA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0653-6378-C145-AD20-CE3BF5B52DF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FB15C-CEDA-29D0-DBD7-4147E59D5F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7EE1-3394-C980-7570-845C5DBE0B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2CDC0-7F3E-544C-AA9E-CFBF51FD4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0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9570F-4D1F-B546-AE3A-9DBE0363B6A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52C5-BA21-3E4C-85F2-2E27266A6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4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>
                <a:latin typeface="-apple-system"/>
              </a:rPr>
              <a:t>Harnessing the Sun: A Deep Dive into Solar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latin typeface="-apple-system"/>
              </a:rPr>
              <a:t>Clean, Renewable Energy for a Sustainable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 err="1">
                <a:latin typeface="-apple-system"/>
              </a:rPr>
              <a:t>Keshaw</a:t>
            </a:r>
            <a:r>
              <a:rPr lang="en-IN" sz="1200" b="1" dirty="0">
                <a:latin typeface="-apple-system"/>
              </a:rPr>
              <a:t> Singh</a:t>
            </a:r>
            <a:endParaRPr lang="en-IN" sz="1200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>
                <a:latin typeface="-apple-system"/>
              </a:rPr>
              <a:t>Date: 30 November 2024</a:t>
            </a:r>
            <a:endParaRPr lang="en-IN" sz="1200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Basic Components: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Solar panels, inverter, charge controller, batteries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Installation Tips: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Factors to consider: sunlight exposure, roof orientation, local regulations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Maintenance Tips: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Regular cleaning, monitoring, and troubleshooting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Recap of Key Points: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Environmental benefits, economic advantages, and technological advancements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Call to Action: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Encourage audience to consider solar power for their homes or businesses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Promote sustainable energy practices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9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dirty="0">
                <a:effectLst/>
                <a:latin typeface="-apple-system"/>
              </a:rPr>
              <a:t>Open the floor for questions and discussions</a:t>
            </a:r>
            <a:endParaRPr lang="en-IN" b="0" i="0" dirty="0">
              <a:effectLst/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2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Introduction to Solar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What is Solar Power?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Energy derived from the sun's radiation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How Solar Power Works: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Solar panels convert sunlight into electricity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Basic components: solar cells, inverters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Types of Solar Power: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Photovoltaic (PV) solar power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Solar thermal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Benefits of Solar Power: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Clean and renewable energy source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Reduced carbon emissions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Energy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3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dirty="0"/>
              <a:t>Photovoltaic Effect: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dirty="0"/>
              <a:t>Solar Cell Technology: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IN" b="1" i="0" dirty="0"/>
              <a:t>On-Grid Systems:</a:t>
            </a:r>
            <a:endParaRPr lang="en-US" dirty="0"/>
          </a:p>
          <a:p>
            <a:pPr lvl="1"/>
            <a:r>
              <a:rPr lang="en-IN" b="0" i="0" dirty="0"/>
              <a:t>Connected to the utility grid</a:t>
            </a:r>
            <a:endParaRPr lang="en-US" dirty="0"/>
          </a:p>
          <a:p>
            <a:pPr lvl="1"/>
            <a:r>
              <a:rPr lang="en-IN" b="0" i="0" dirty="0"/>
              <a:t>Excess energy can be sold back to the grid</a:t>
            </a:r>
            <a:endParaRPr lang="en-US" dirty="0"/>
          </a:p>
          <a:p>
            <a:pPr lvl="0"/>
            <a:r>
              <a:rPr lang="en-IN" b="1" i="0" dirty="0"/>
              <a:t>Off-Grid Systems:</a:t>
            </a:r>
            <a:endParaRPr lang="en-US" dirty="0"/>
          </a:p>
          <a:p>
            <a:pPr lvl="1"/>
            <a:r>
              <a:rPr lang="en-IN" b="0" i="0" dirty="0"/>
              <a:t>Independent power systems</a:t>
            </a:r>
            <a:endParaRPr lang="en-US" dirty="0"/>
          </a:p>
          <a:p>
            <a:pPr lvl="1"/>
            <a:r>
              <a:rPr lang="en-IN" b="0" i="0" dirty="0"/>
              <a:t>Ideal for remote locations</a:t>
            </a:r>
            <a:endParaRPr lang="en-US" dirty="0"/>
          </a:p>
          <a:p>
            <a:pPr lvl="0"/>
            <a:r>
              <a:rPr lang="en-IN" b="1" i="0" dirty="0"/>
              <a:t>Hybrid Systems:</a:t>
            </a:r>
            <a:endParaRPr lang="en-US" dirty="0"/>
          </a:p>
          <a:p>
            <a:pPr lvl="1"/>
            <a:r>
              <a:rPr lang="en-IN" b="0" i="0" dirty="0"/>
              <a:t>Combination of on-grid and off-grid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b="1"/>
            </a:pPr>
            <a:r>
              <a:rPr lang="en-IN" b="1" i="0" dirty="0"/>
              <a:t>Environmental Benefits: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IN" b="0" i="0" dirty="0"/>
              <a:t>Reduced greenhouse gas emissions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IN" b="0" i="0" dirty="0"/>
              <a:t>Reduced air and water pollution</a:t>
            </a:r>
            <a:endParaRPr lang="en-US" dirty="0"/>
          </a:p>
          <a:p>
            <a:pPr lvl="0">
              <a:lnSpc>
                <a:spcPct val="100000"/>
              </a:lnSpc>
              <a:defRPr b="1"/>
            </a:pPr>
            <a:r>
              <a:rPr lang="en-IN" b="1" i="0" dirty="0"/>
              <a:t>Economic Benefits: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IN" b="0" i="0" dirty="0"/>
              <a:t>Lower electricity bills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IN" b="0" i="0" dirty="0"/>
              <a:t>Job creation</a:t>
            </a:r>
            <a:endParaRPr lang="en-US" dirty="0"/>
          </a:p>
          <a:p>
            <a:pPr lvl="0">
              <a:lnSpc>
                <a:spcPct val="100000"/>
              </a:lnSpc>
              <a:defRPr b="1"/>
            </a:pPr>
            <a:r>
              <a:rPr lang="en-IN" b="1" i="0" dirty="0"/>
              <a:t>Energy Security: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IN" b="0" i="0" dirty="0"/>
              <a:t>Reduced dependence on fossil fuels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28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b="1"/>
            </a:pPr>
            <a:r>
              <a:rPr lang="en-IN" b="1" i="0" dirty="0"/>
              <a:t>Initial Investment Cost:</a:t>
            </a:r>
            <a:endParaRPr lang="en-US" dirty="0"/>
          </a:p>
          <a:p>
            <a:pPr lvl="1"/>
            <a:r>
              <a:rPr lang="en-IN" b="0" i="0" dirty="0"/>
              <a:t>High upfront costs for solar panel installation</a:t>
            </a:r>
            <a:endParaRPr lang="en-US" dirty="0"/>
          </a:p>
          <a:p>
            <a:pPr lvl="0">
              <a:defRPr b="1"/>
            </a:pPr>
            <a:r>
              <a:rPr lang="en-IN" b="1" i="0" dirty="0"/>
              <a:t>Intermittency:</a:t>
            </a:r>
            <a:endParaRPr lang="en-US" dirty="0"/>
          </a:p>
          <a:p>
            <a:pPr lvl="1"/>
            <a:r>
              <a:rPr lang="en-IN" b="0" i="0" dirty="0"/>
              <a:t>Solar power generation depends on sunlight availability</a:t>
            </a:r>
            <a:endParaRPr lang="en-US" dirty="0"/>
          </a:p>
          <a:p>
            <a:pPr lvl="0">
              <a:defRPr b="1"/>
            </a:pPr>
            <a:r>
              <a:rPr lang="en-IN" b="1" i="0" dirty="0"/>
              <a:t>Weather Dependence:</a:t>
            </a:r>
            <a:endParaRPr lang="en-US" dirty="0"/>
          </a:p>
          <a:p>
            <a:pPr lvl="1"/>
            <a:r>
              <a:rPr lang="en-IN" b="0" i="0" dirty="0"/>
              <a:t>Cloudy or rainy weather can reduce power output</a:t>
            </a:r>
            <a:endParaRPr lang="en-US" dirty="0"/>
          </a:p>
          <a:p>
            <a:pPr lvl="0">
              <a:defRPr b="1"/>
            </a:pPr>
            <a:r>
              <a:rPr lang="en-IN" b="1" i="0" dirty="0"/>
              <a:t>Land Use:</a:t>
            </a:r>
            <a:endParaRPr lang="en-US" dirty="0"/>
          </a:p>
          <a:p>
            <a:pPr lvl="1"/>
            <a:r>
              <a:rPr lang="en-IN" b="0" i="0" dirty="0"/>
              <a:t>Large-scale solar power plants require significant land area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IN" b="1" i="0" dirty="0"/>
              <a:t>Net Metering:</a:t>
            </a:r>
            <a:endParaRPr lang="en-US" dirty="0"/>
          </a:p>
          <a:p>
            <a:pPr lvl="1"/>
            <a:r>
              <a:rPr lang="en-IN" b="0" i="0" dirty="0"/>
              <a:t>Policy that allows homeowners to sell excess solar power to the utility grid</a:t>
            </a:r>
            <a:endParaRPr lang="en-US" dirty="0"/>
          </a:p>
          <a:p>
            <a:pPr lvl="0"/>
            <a:r>
              <a:rPr lang="en-IN" b="1" i="0" dirty="0"/>
              <a:t>Tax Credits and Rebates:</a:t>
            </a:r>
            <a:endParaRPr lang="en-US" dirty="0"/>
          </a:p>
          <a:p>
            <a:pPr lvl="1"/>
            <a:r>
              <a:rPr lang="en-IN" b="0" i="0" dirty="0"/>
              <a:t>Government incentives to promote solar energy adoption</a:t>
            </a:r>
            <a:endParaRPr lang="en-US" dirty="0"/>
          </a:p>
          <a:p>
            <a:pPr lvl="0"/>
            <a:r>
              <a:rPr lang="en-IN" b="1" i="0" dirty="0"/>
              <a:t>Feed-in Tariffs:</a:t>
            </a:r>
            <a:endParaRPr lang="en-US" dirty="0"/>
          </a:p>
          <a:p>
            <a:pPr lvl="1"/>
            <a:r>
              <a:rPr lang="en-IN" b="0" i="0" dirty="0"/>
              <a:t>Guaranteed price for electricity generated from renewable sources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b="1"/>
            </a:pPr>
            <a:r>
              <a:rPr lang="en-IN" b="1" i="0" dirty="0" err="1"/>
              <a:t>echnological</a:t>
            </a:r>
            <a:r>
              <a:rPr lang="en-IN" b="1" i="0" dirty="0"/>
              <a:t> Advancements:</a:t>
            </a:r>
            <a:endParaRPr lang="en-US" dirty="0"/>
          </a:p>
          <a:p>
            <a:pPr lvl="1"/>
            <a:r>
              <a:rPr lang="en-IN" b="0" i="0" dirty="0"/>
              <a:t>Increased efficiency and lower costs</a:t>
            </a:r>
            <a:endParaRPr lang="en-US" dirty="0"/>
          </a:p>
          <a:p>
            <a:pPr lvl="1"/>
            <a:r>
              <a:rPr lang="en-IN" b="0" i="0" dirty="0"/>
              <a:t>New solar technologies (e.g., perovskite solar cells)</a:t>
            </a:r>
            <a:endParaRPr lang="en-US" dirty="0"/>
          </a:p>
          <a:p>
            <a:pPr lvl="0">
              <a:defRPr b="1"/>
            </a:pPr>
            <a:r>
              <a:rPr lang="en-IN" b="1" i="0" dirty="0"/>
              <a:t>Integration with Other Renewable Sources:</a:t>
            </a:r>
            <a:endParaRPr lang="en-US" dirty="0"/>
          </a:p>
          <a:p>
            <a:pPr lvl="1"/>
            <a:r>
              <a:rPr lang="en-IN" b="0" i="0" dirty="0"/>
              <a:t>Hybrid systems for reliable and sustainable energy</a:t>
            </a:r>
            <a:endParaRPr lang="en-US" dirty="0"/>
          </a:p>
          <a:p>
            <a:pPr lvl="0">
              <a:defRPr b="1"/>
            </a:pPr>
            <a:r>
              <a:rPr lang="en-IN" b="1" i="0" dirty="0"/>
              <a:t>Role of Solar Power in a Sustainable Future:</a:t>
            </a:r>
            <a:endParaRPr lang="en-US" dirty="0"/>
          </a:p>
          <a:p>
            <a:pPr lvl="1"/>
            <a:r>
              <a:rPr lang="en-IN" b="0" i="0" dirty="0"/>
              <a:t>Decarbonization of the energy sector</a:t>
            </a:r>
            <a:endParaRPr lang="en-US" dirty="0"/>
          </a:p>
          <a:p>
            <a:pPr lvl="1"/>
            <a:r>
              <a:rPr lang="en-IN" b="0" i="0" dirty="0"/>
              <a:t>Addressing climate change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2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IN" b="1" i="0" dirty="0"/>
              <a:t>Large-Scale Solar Farms:</a:t>
            </a:r>
            <a:endParaRPr lang="en-US" dirty="0"/>
          </a:p>
          <a:p>
            <a:pPr lvl="1"/>
            <a:r>
              <a:rPr lang="en-IN" b="0" i="0" dirty="0"/>
              <a:t>Examples of successful solar power projects around the world</a:t>
            </a:r>
            <a:endParaRPr lang="en-US" dirty="0"/>
          </a:p>
          <a:p>
            <a:pPr lvl="0"/>
            <a:r>
              <a:rPr lang="en-IN" b="1" i="0" dirty="0"/>
              <a:t>Community Solar Projects:</a:t>
            </a:r>
            <a:endParaRPr lang="en-US" dirty="0"/>
          </a:p>
          <a:p>
            <a:pPr lvl="1"/>
            <a:r>
              <a:rPr lang="en-IN" b="0" i="0" dirty="0"/>
              <a:t>Empowering communities through shared solar ownership</a:t>
            </a:r>
            <a:endParaRPr lang="en-US" dirty="0"/>
          </a:p>
          <a:p>
            <a:pPr lvl="0"/>
            <a:r>
              <a:rPr lang="en-IN" b="1" i="0" dirty="0"/>
              <a:t>Residential Solar Installations:</a:t>
            </a:r>
            <a:endParaRPr lang="en-US" dirty="0"/>
          </a:p>
          <a:p>
            <a:pPr lvl="1"/>
            <a:r>
              <a:rPr lang="en-IN" b="0" i="0" dirty="0"/>
              <a:t>Benefits for homeowners and the environment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52C5-BA21-3E4C-85F2-2E27266A6F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7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72004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7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9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0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7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9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16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8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3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7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62601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1C22-ABC7-9A29-A0A3-C551FD740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614" y="1884878"/>
            <a:ext cx="3814185" cy="17907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Solar Power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D2F80-A64A-71DE-AF62-1C0AADDBA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614" y="3744635"/>
            <a:ext cx="3814185" cy="14113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Presentation by </a:t>
            </a:r>
            <a:r>
              <a:rPr lang="en-US" dirty="0" err="1"/>
              <a:t>Keshaw</a:t>
            </a:r>
            <a:r>
              <a:rPr lang="en-US" dirty="0"/>
              <a:t> Singh</a:t>
            </a:r>
            <a:endParaRPr lang="en-US"/>
          </a:p>
        </p:txBody>
      </p:sp>
      <p:pic>
        <p:nvPicPr>
          <p:cNvPr id="6" name="Picture 5" descr="Sunset and mountains abstract">
            <a:extLst>
              <a:ext uri="{FF2B5EF4-FFF2-40B4-BE49-F238E27FC236}">
                <a16:creationId xmlns:a16="http://schemas.microsoft.com/office/drawing/2014/main" id="{357C4633-B312-AB40-7FFD-B98EF146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32" r="18767" b="-2"/>
          <a:stretch/>
        </p:blipFill>
        <p:spPr>
          <a:xfrm>
            <a:off x="3635308" y="1167505"/>
            <a:ext cx="3988442" cy="398844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55512-8BD1-CD96-6C0A-5E4A7373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2" r="5430" b="2"/>
          <a:stretch/>
        </p:blipFill>
        <p:spPr>
          <a:xfrm>
            <a:off x="6521654" y="3226162"/>
            <a:ext cx="2285657" cy="2285657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4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EC98-3717-14BF-3CD9-8677676D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728216"/>
            <a:ext cx="2702052" cy="3394710"/>
          </a:xfrm>
        </p:spPr>
        <p:txBody>
          <a:bodyPr>
            <a:normAutofit/>
          </a:bodyPr>
          <a:lstStyle/>
          <a:p>
            <a:r>
              <a:rPr lang="en-IN" sz="3000" b="1">
                <a:latin typeface="-apple-system"/>
              </a:rPr>
              <a:t>Case Studies: Successful Solar Power Projects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9E27293-CDDA-F7A8-21ED-E37AEC552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103379"/>
              </p:ext>
            </p:extLst>
          </p:nvPr>
        </p:nvGraphicFramePr>
        <p:xfrm>
          <a:off x="3977640" y="1364742"/>
          <a:ext cx="4773168" cy="413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92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BDD6-AF35-DDB9-9041-0F0F412C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1119897"/>
            <a:ext cx="3485178" cy="1218390"/>
          </a:xfrm>
        </p:spPr>
        <p:txBody>
          <a:bodyPr anchor="ctr">
            <a:normAutofit/>
          </a:bodyPr>
          <a:lstStyle/>
          <a:p>
            <a:r>
              <a:rPr lang="en-IN" sz="3000" b="1">
                <a:latin typeface="-apple-system"/>
              </a:rPr>
              <a:t>DIY Solar Power: A Beginner's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6D58-2373-5845-214C-8003BCED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3" y="2914650"/>
            <a:ext cx="3485179" cy="270986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Basic Components: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Solar panels, inverter, charge controller, batteries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Installation Tips: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Factors to consider: sunlight exposure, roof orientation, local regulations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Maintenance Tips: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Regular cleaning, monitoring, and troubleshooting</a:t>
            </a:r>
          </a:p>
          <a:p>
            <a:endParaRPr lang="en-US" sz="1500" dirty="0"/>
          </a:p>
        </p:txBody>
      </p:sp>
      <p:pic>
        <p:nvPicPr>
          <p:cNvPr id="5" name="Picture 4" descr="Close up of a solar panel">
            <a:extLst>
              <a:ext uri="{FF2B5EF4-FFF2-40B4-BE49-F238E27FC236}">
                <a16:creationId xmlns:a16="http://schemas.microsoft.com/office/drawing/2014/main" id="{F9AFA81E-2737-65A3-1249-22AEFC0F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2" r="18898" b="-2"/>
          <a:stretch/>
        </p:blipFill>
        <p:spPr>
          <a:xfrm>
            <a:off x="4572001" y="857251"/>
            <a:ext cx="4577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handing over keys">
            <a:extLst>
              <a:ext uri="{FF2B5EF4-FFF2-40B4-BE49-F238E27FC236}">
                <a16:creationId xmlns:a16="http://schemas.microsoft.com/office/drawing/2014/main" id="{23E00F4E-98DC-8FCE-2775-660DD80E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10" r="29831" b="-2"/>
          <a:stretch/>
        </p:blipFill>
        <p:spPr>
          <a:xfrm>
            <a:off x="-1" y="857248"/>
            <a:ext cx="4057649" cy="5143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75F0-8AC6-1D16-8331-BFA958C0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8" y="1161515"/>
            <a:ext cx="4098726" cy="1169476"/>
          </a:xfrm>
        </p:spPr>
        <p:txBody>
          <a:bodyPr>
            <a:normAutofit/>
          </a:bodyPr>
          <a:lstStyle/>
          <a:p>
            <a:r>
              <a:rPr lang="en-IN" sz="3000" b="1">
                <a:latin typeface="-apple-system"/>
              </a:rPr>
              <a:t>Conclusion</a:t>
            </a: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19E9D-F7AF-3C53-513B-647B57AE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9" y="2914651"/>
            <a:ext cx="3935505" cy="262265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Recap of Key Points: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Environmental benefits, economic advantages, and technological advancements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Call to Action: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Encourage audience to consider solar power for their homes or businesses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Promote sustainable energy practices</a:t>
            </a:r>
          </a:p>
        </p:txBody>
      </p:sp>
    </p:spTree>
    <p:extLst>
      <p:ext uri="{BB962C8B-B14F-4D97-AF65-F5344CB8AC3E}">
        <p14:creationId xmlns:p14="http://schemas.microsoft.com/office/powerpoint/2010/main" val="186299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5844-7715-77C8-09BB-50F4DA46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131094"/>
            <a:ext cx="4168867" cy="994172"/>
          </a:xfrm>
        </p:spPr>
        <p:txBody>
          <a:bodyPr>
            <a:normAutofit/>
          </a:bodyPr>
          <a:lstStyle/>
          <a:p>
            <a:r>
              <a:rPr lang="en-IN" b="1" i="0">
                <a:effectLst/>
                <a:latin typeface="-apple-system"/>
              </a:rPr>
              <a:t>Q&amp;A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7071-4C61-D42A-A4CE-A94A0EC28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4168867" cy="3263504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-apple-system"/>
              </a:rPr>
              <a:t>Open the floor for questions and discussions</a:t>
            </a:r>
            <a:endParaRPr lang="en-IN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9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EDE5-93E6-DB35-4B6B-813CDE0A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1119897"/>
            <a:ext cx="3485178" cy="1218390"/>
          </a:xfrm>
        </p:spPr>
        <p:txBody>
          <a:bodyPr anchor="ctr">
            <a:normAutofit fontScale="90000"/>
          </a:bodyPr>
          <a:lstStyle/>
          <a:p>
            <a:r>
              <a:rPr lang="en-IN" sz="2775" dirty="0">
                <a:latin typeface="-apple-system"/>
              </a:rPr>
              <a:t>Harnessing the Sun: A Deep Dive into Solar Power</a:t>
            </a:r>
            <a:endParaRPr lang="en-US" sz="277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88B7B-2830-F449-A46A-AD93F3B4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3" y="2914650"/>
            <a:ext cx="3485179" cy="270986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dirty="0">
                <a:latin typeface="-apple-system"/>
              </a:rPr>
              <a:t>Clean, Renewable Energy for a Sustainable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 err="1">
                <a:latin typeface="-apple-system"/>
              </a:rPr>
              <a:t>Keshaw</a:t>
            </a:r>
            <a:r>
              <a:rPr lang="en-IN" sz="1500" b="1" dirty="0">
                <a:latin typeface="-apple-system"/>
              </a:rPr>
              <a:t> Singh</a:t>
            </a:r>
            <a:endParaRPr lang="en-IN" sz="1500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Date: 30 November 2024</a:t>
            </a:r>
            <a:endParaRPr lang="en-IN" sz="1500" dirty="0">
              <a:latin typeface="-apple-system"/>
            </a:endParaRPr>
          </a:p>
          <a:p>
            <a:endParaRPr lang="en-US" sz="1500" dirty="0"/>
          </a:p>
        </p:txBody>
      </p:sp>
      <p:pic>
        <p:nvPicPr>
          <p:cNvPr id="19" name="Picture 18" descr="Solar panel installation">
            <a:extLst>
              <a:ext uri="{FF2B5EF4-FFF2-40B4-BE49-F238E27FC236}">
                <a16:creationId xmlns:a16="http://schemas.microsoft.com/office/drawing/2014/main" id="{ABD67C41-AFE8-0291-76BA-9A63F46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90" r="8709" b="-2"/>
          <a:stretch/>
        </p:blipFill>
        <p:spPr>
          <a:xfrm>
            <a:off x="4572001" y="857251"/>
            <a:ext cx="4577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8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0598-B4F2-97A4-F2F8-8F5A104C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6" y="1360171"/>
            <a:ext cx="3512491" cy="1611631"/>
          </a:xfrm>
        </p:spPr>
        <p:txBody>
          <a:bodyPr anchor="t">
            <a:normAutofit fontScale="90000"/>
          </a:bodyPr>
          <a:lstStyle/>
          <a:p>
            <a:r>
              <a:rPr lang="en-IN" b="1" i="0" dirty="0">
                <a:effectLst/>
                <a:latin typeface="-apple-system"/>
              </a:rPr>
              <a:t>Introduction to Solar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B23B0-B088-643B-F6B2-50B84B26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754" y="1360169"/>
            <a:ext cx="3416837" cy="4083807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What is Solar Power?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Energy derived from the sun's radiation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How Solar Power Works: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Solar panels convert sunlight into electricity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Basic components: solar cells, inverters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Types of Solar Power: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Photovoltaic (PV) solar power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Solar thermal 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>
                <a:latin typeface="-apple-system"/>
              </a:rPr>
              <a:t>Benefits of Solar Power:</a:t>
            </a:r>
            <a:endParaRPr lang="en-IN" sz="1500" dirty="0">
              <a:latin typeface="-apple-system"/>
            </a:endParaRPr>
          </a:p>
          <a:p>
            <a:pPr marL="557199" lvl="1" indent="-214308"/>
            <a:r>
              <a:rPr lang="en-IN" sz="1500" dirty="0">
                <a:latin typeface="-apple-system"/>
              </a:rPr>
              <a:t>Clean and renewable energy source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Reduced carbon emissions</a:t>
            </a:r>
          </a:p>
          <a:p>
            <a:pPr marL="557199" lvl="1" indent="-214308"/>
            <a:r>
              <a:rPr lang="en-IN" sz="1500" dirty="0">
                <a:latin typeface="-apple-system"/>
              </a:rPr>
              <a:t>Energy independence</a:t>
            </a:r>
          </a:p>
          <a:p>
            <a:endParaRPr lang="en-US" sz="1500" dirty="0"/>
          </a:p>
        </p:txBody>
      </p:sp>
      <p:pic>
        <p:nvPicPr>
          <p:cNvPr id="14" name="Picture 13" descr="A solar panel farm">
            <a:extLst>
              <a:ext uri="{FF2B5EF4-FFF2-40B4-BE49-F238E27FC236}">
                <a16:creationId xmlns:a16="http://schemas.microsoft.com/office/drawing/2014/main" id="{39D6002C-6133-2A03-3C6B-02D6DA28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7" b="6077"/>
          <a:stretch/>
        </p:blipFill>
        <p:spPr>
          <a:xfrm>
            <a:off x="1" y="3186115"/>
            <a:ext cx="4836318" cy="2814637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706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369D-1F38-B9C9-F93E-365B70D3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118900"/>
            <a:ext cx="7533017" cy="658297"/>
          </a:xfrm>
        </p:spPr>
        <p:txBody>
          <a:bodyPr anchor="ctr">
            <a:normAutofit/>
          </a:bodyPr>
          <a:lstStyle/>
          <a:p>
            <a:r>
              <a:rPr lang="en-IN" sz="3000" b="1">
                <a:solidFill>
                  <a:srgbClr val="FFFFFF"/>
                </a:solidFill>
                <a:latin typeface="-apple-system"/>
              </a:rPr>
              <a:t>The Science Behind Solar Power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0B503E-F0E5-FB11-6B72-656BFFBF5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61054"/>
              </p:ext>
            </p:extLst>
          </p:nvPr>
        </p:nvGraphicFramePr>
        <p:xfrm>
          <a:off x="483042" y="2441685"/>
          <a:ext cx="8195872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8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BEAB-9FC8-DA0B-9094-DC0DDE07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01" y="1268600"/>
            <a:ext cx="5098906" cy="1256717"/>
          </a:xfrm>
        </p:spPr>
        <p:txBody>
          <a:bodyPr anchor="b">
            <a:normAutofit/>
          </a:bodyPr>
          <a:lstStyle/>
          <a:p>
            <a:r>
              <a:rPr lang="en-IN" sz="3000" b="1">
                <a:latin typeface="-apple-system"/>
              </a:rPr>
              <a:t>Solar Power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1C9C25-6CAB-F09C-F444-B7453B49A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965924"/>
              </p:ext>
            </p:extLst>
          </p:nvPr>
        </p:nvGraphicFramePr>
        <p:xfrm>
          <a:off x="3415302" y="2664624"/>
          <a:ext cx="5098904" cy="277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4DCE8D-EA80-B6D9-E081-9EA48B14B3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388" r="35766" b="-1"/>
          <a:stretch/>
        </p:blipFill>
        <p:spPr>
          <a:xfrm>
            <a:off x="1" y="857258"/>
            <a:ext cx="3147372" cy="51434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877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CB64-0F3C-648B-1126-1739CF97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118900"/>
            <a:ext cx="7533017" cy="658297"/>
          </a:xfrm>
        </p:spPr>
        <p:txBody>
          <a:bodyPr anchor="ctr">
            <a:normAutofit/>
          </a:bodyPr>
          <a:lstStyle/>
          <a:p>
            <a:r>
              <a:rPr lang="en-IN" sz="3000" b="1">
                <a:solidFill>
                  <a:srgbClr val="FFFFFF"/>
                </a:solidFill>
                <a:latin typeface="-apple-system"/>
              </a:rPr>
              <a:t>Advantages of Solar Power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8E9E9-1830-39D0-F3C8-9B2014E12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883850"/>
              </p:ext>
            </p:extLst>
          </p:nvPr>
        </p:nvGraphicFramePr>
        <p:xfrm>
          <a:off x="483042" y="2441685"/>
          <a:ext cx="8195872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39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7180-5341-A4EE-B76E-FF56C3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118900"/>
            <a:ext cx="7533017" cy="658297"/>
          </a:xfrm>
        </p:spPr>
        <p:txBody>
          <a:bodyPr anchor="ctr">
            <a:normAutofit/>
          </a:bodyPr>
          <a:lstStyle/>
          <a:p>
            <a:r>
              <a:rPr lang="en-IN" sz="3000" b="1">
                <a:solidFill>
                  <a:srgbClr val="FFFFFF"/>
                </a:solidFill>
                <a:latin typeface="-apple-system"/>
              </a:rPr>
              <a:t>Slide 6: Challenges and Limitations</a:t>
            </a:r>
            <a:endParaRPr lang="en-IN" sz="3000">
              <a:solidFill>
                <a:srgbClr val="FFFFFF"/>
              </a:solidFill>
              <a:latin typeface="-apple-system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7D8619-88F9-4BAA-AEFA-2036BF1F7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304027"/>
              </p:ext>
            </p:extLst>
          </p:nvPr>
        </p:nvGraphicFramePr>
        <p:xfrm>
          <a:off x="483042" y="2441685"/>
          <a:ext cx="8195872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555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0716-3C08-7C0C-FA83-E5FBDEA1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728216"/>
            <a:ext cx="2702052" cy="3394710"/>
          </a:xfrm>
        </p:spPr>
        <p:txBody>
          <a:bodyPr>
            <a:normAutofit/>
          </a:bodyPr>
          <a:lstStyle/>
          <a:p>
            <a:r>
              <a:rPr lang="en-IN" sz="3000" b="1" dirty="0">
                <a:latin typeface="-apple-system"/>
              </a:rPr>
              <a:t>Government Policies and Incentives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EE667F-5C15-54B7-77A8-958F13CB3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323401"/>
              </p:ext>
            </p:extLst>
          </p:nvPr>
        </p:nvGraphicFramePr>
        <p:xfrm>
          <a:off x="3977640" y="1364742"/>
          <a:ext cx="4773168" cy="413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4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E023-A1AA-3F27-05E8-66123649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118900"/>
            <a:ext cx="7533017" cy="658297"/>
          </a:xfrm>
        </p:spPr>
        <p:txBody>
          <a:bodyPr anchor="ctr">
            <a:normAutofit/>
          </a:bodyPr>
          <a:lstStyle/>
          <a:p>
            <a:r>
              <a:rPr lang="en-IN" sz="3000" b="1">
                <a:solidFill>
                  <a:srgbClr val="FFFFFF"/>
                </a:solidFill>
                <a:latin typeface="-apple-system"/>
              </a:rPr>
              <a:t>Future of Solar Power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81B1E9-F483-9C41-AEC3-55CE0F63A0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221048"/>
              </p:ext>
            </p:extLst>
          </p:nvPr>
        </p:nvGraphicFramePr>
        <p:xfrm>
          <a:off x="483042" y="2441685"/>
          <a:ext cx="8195872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7656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889</Words>
  <Application>Microsoft Macintosh PowerPoint</Application>
  <PresentationFormat>On-screen Show (4:3)</PresentationFormat>
  <Paragraphs>178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Office Theme</vt:lpstr>
      <vt:lpstr>Solar Power</vt:lpstr>
      <vt:lpstr>Harnessing the Sun: A Deep Dive into Solar Power</vt:lpstr>
      <vt:lpstr>Introduction to Solar Power</vt:lpstr>
      <vt:lpstr>The Science Behind Solar Power</vt:lpstr>
      <vt:lpstr>Solar Power Systems</vt:lpstr>
      <vt:lpstr>Advantages of Solar Power</vt:lpstr>
      <vt:lpstr>Slide 6: Challenges and Limitations</vt:lpstr>
      <vt:lpstr>Government Policies and Incentives</vt:lpstr>
      <vt:lpstr>Future of Solar Power</vt:lpstr>
      <vt:lpstr>Case Studies: Successful Solar Power Projects</vt:lpstr>
      <vt:lpstr>DIY Solar Power: A Beginner's Guide</vt:lpstr>
      <vt:lpstr>Conclusion</vt:lpstr>
      <vt:lpstr>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Keshav Singh</dc:creator>
  <cp:lastModifiedBy>Keshav Singh</cp:lastModifiedBy>
  <cp:revision>5</cp:revision>
  <cp:lastPrinted>2024-11-29T13:35:53Z</cp:lastPrinted>
  <dcterms:created xsi:type="dcterms:W3CDTF">2024-11-27T21:20:03Z</dcterms:created>
  <dcterms:modified xsi:type="dcterms:W3CDTF">2024-11-29T13:35:58Z</dcterms:modified>
</cp:coreProperties>
</file>